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70" r:id="rId3"/>
  </p:sldMasterIdLst>
  <p:notesMasterIdLst>
    <p:notesMasterId r:id="rId5"/>
  </p:notesMasterIdLst>
  <p:handoutMasterIdLst>
    <p:handoutMasterId r:id="rId41"/>
  </p:handoutMasterIdLst>
  <p:sldIdLst>
    <p:sldId id="3761" r:id="rId4"/>
    <p:sldId id="257" r:id="rId6"/>
    <p:sldId id="258" r:id="rId7"/>
    <p:sldId id="1436" r:id="rId8"/>
    <p:sldId id="1515" r:id="rId9"/>
    <p:sldId id="1517" r:id="rId10"/>
    <p:sldId id="1518" r:id="rId11"/>
    <p:sldId id="282" r:id="rId12"/>
    <p:sldId id="1442" r:id="rId13"/>
    <p:sldId id="1443" r:id="rId14"/>
    <p:sldId id="1444" r:id="rId15"/>
    <p:sldId id="3760" r:id="rId16"/>
    <p:sldId id="1448" r:id="rId17"/>
    <p:sldId id="1449" r:id="rId18"/>
    <p:sldId id="1452" r:id="rId19"/>
    <p:sldId id="3759" r:id="rId20"/>
    <p:sldId id="806" r:id="rId21"/>
    <p:sldId id="812" r:id="rId22"/>
    <p:sldId id="813" r:id="rId23"/>
    <p:sldId id="292" r:id="rId24"/>
    <p:sldId id="1437" r:id="rId25"/>
    <p:sldId id="1438" r:id="rId26"/>
    <p:sldId id="1440" r:id="rId27"/>
    <p:sldId id="3430" r:id="rId28"/>
    <p:sldId id="3228" r:id="rId29"/>
    <p:sldId id="3486" r:id="rId30"/>
    <p:sldId id="3229" r:id="rId31"/>
    <p:sldId id="3487" r:id="rId32"/>
    <p:sldId id="3536" r:id="rId33"/>
    <p:sldId id="3634" r:id="rId34"/>
    <p:sldId id="3683" r:id="rId35"/>
    <p:sldId id="3687" r:id="rId36"/>
    <p:sldId id="3724" r:id="rId37"/>
    <p:sldId id="3753" r:id="rId38"/>
    <p:sldId id="3754" r:id="rId39"/>
    <p:sldId id="285" r:id="rId40"/>
  </p:sldIdLst>
  <p:sldSz cx="12192000" cy="6858000"/>
  <p:notesSz cx="6735445" cy="9865995"/>
  <p:custDataLst>
    <p:tags r:id="rId45"/>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a:srgbClr val="A40000"/>
    <a:srgbClr val="9E0000"/>
    <a:srgbClr val="A20000"/>
    <a:srgbClr val="FAB534"/>
    <a:srgbClr val="FFDA93"/>
    <a:srgbClr val="C7450B"/>
    <a:srgbClr val="E24E0C"/>
    <a:srgbClr val="DC614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59" autoAdjust="0"/>
    <p:restoredTop sz="73772" autoAdjust="0"/>
  </p:normalViewPr>
  <p:slideViewPr>
    <p:cSldViewPr snapToGrid="0" showGuides="1">
      <p:cViewPr varScale="1">
        <p:scale>
          <a:sx n="78" d="100"/>
          <a:sy n="78" d="100"/>
        </p:scale>
        <p:origin x="249" y="57"/>
      </p:cViewPr>
      <p:guideLst>
        <p:guide orient="horz" pos="2160"/>
        <p:guide pos="3840"/>
      </p:guideLst>
    </p:cSldViewPr>
  </p:slideViewPr>
  <p:notesTextViewPr>
    <p:cViewPr>
      <p:scale>
        <a:sx n="115" d="100"/>
        <a:sy n="115"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5" Type="http://schemas.openxmlformats.org/officeDocument/2006/relationships/tags" Target="tags/tag6.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11C9059-C9E9-461D-AAB3-EDFCA0CC31B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AB8A88B9-38AF-44A1-BE18-CAEC9263AB01}">
      <dgm:prSet phldrT="[文本]"/>
      <dgm:spPr/>
      <dgm:t>
        <a:bodyPr/>
        <a:lstStyle/>
        <a:p>
          <a:r>
            <a:rPr lang="zh-CN" altLang="en-US" dirty="0"/>
            <a:t>考试辅导管理系统</a:t>
          </a:r>
        </a:p>
      </dgm:t>
    </dgm:pt>
    <dgm:pt modelId="{D511C79A-2840-453E-A43E-E50F8174E932}" cxnId="{4DB6B3E1-139A-45A6-AE71-E4043F2FA656}" type="parTrans">
      <dgm:prSet/>
      <dgm:spPr/>
      <dgm:t>
        <a:bodyPr/>
        <a:lstStyle/>
        <a:p>
          <a:endParaRPr lang="zh-CN" altLang="en-US"/>
        </a:p>
      </dgm:t>
    </dgm:pt>
    <dgm:pt modelId="{5B7FC432-A69F-42E3-B951-85C484EB2691}" cxnId="{4DB6B3E1-139A-45A6-AE71-E4043F2FA656}" type="sibTrans">
      <dgm:prSet/>
      <dgm:spPr/>
      <dgm:t>
        <a:bodyPr/>
        <a:lstStyle/>
        <a:p>
          <a:endParaRPr lang="zh-CN" altLang="en-US"/>
        </a:p>
      </dgm:t>
    </dgm:pt>
    <dgm:pt modelId="{198DD1DE-C32D-471D-8107-829B54147355}">
      <dgm:prSet phldrT="[文本]"/>
      <dgm:spPr/>
      <dgm:t>
        <a:bodyPr/>
        <a:lstStyle/>
        <a:p>
          <a:r>
            <a:rPr lang="zh-CN" altLang="en-US" dirty="0"/>
            <a:t>课程体系</a:t>
          </a:r>
        </a:p>
      </dgm:t>
    </dgm:pt>
    <dgm:pt modelId="{6D3C1505-16DD-4635-9F6B-EDA5590D0F69}" cxnId="{2CB13A9E-3367-4FED-AAEF-7A6718A87D63}" type="parTrans">
      <dgm:prSet/>
      <dgm:spPr/>
      <dgm:t>
        <a:bodyPr/>
        <a:lstStyle/>
        <a:p>
          <a:endParaRPr lang="zh-CN" altLang="en-US"/>
        </a:p>
      </dgm:t>
    </dgm:pt>
    <dgm:pt modelId="{19AC5085-EAE3-4CF2-85B8-965627D1DFE3}" cxnId="{2CB13A9E-3367-4FED-AAEF-7A6718A87D63}" type="sibTrans">
      <dgm:prSet/>
      <dgm:spPr/>
      <dgm:t>
        <a:bodyPr/>
        <a:lstStyle/>
        <a:p>
          <a:endParaRPr lang="zh-CN" altLang="en-US"/>
        </a:p>
      </dgm:t>
    </dgm:pt>
    <dgm:pt modelId="{EA11B3C8-05E7-4C54-A8C0-65BFBD708285}">
      <dgm:prSet phldrT="[文本]"/>
      <dgm:spPr/>
      <dgm:t>
        <a:bodyPr/>
        <a:lstStyle/>
        <a:p>
          <a:r>
            <a:rPr lang="zh-CN" altLang="en-US" dirty="0"/>
            <a:t>平台功能</a:t>
          </a:r>
        </a:p>
      </dgm:t>
    </dgm:pt>
    <dgm:pt modelId="{A6ED1BE5-55C1-4993-B2D7-5C28ECA6E61B}" cxnId="{84E06B4A-950C-4644-87C0-F1B77DF6D4E0}" type="parTrans">
      <dgm:prSet/>
      <dgm:spPr/>
      <dgm:t>
        <a:bodyPr/>
        <a:lstStyle/>
        <a:p>
          <a:endParaRPr lang="zh-CN" altLang="en-US"/>
        </a:p>
      </dgm:t>
    </dgm:pt>
    <dgm:pt modelId="{1B69A105-4D5C-4C3D-8A0A-C2A126D2C0C2}" cxnId="{84E06B4A-950C-4644-87C0-F1B77DF6D4E0}" type="sibTrans">
      <dgm:prSet/>
      <dgm:spPr/>
      <dgm:t>
        <a:bodyPr/>
        <a:lstStyle/>
        <a:p>
          <a:endParaRPr lang="zh-CN" altLang="en-US"/>
        </a:p>
      </dgm:t>
    </dgm:pt>
    <dgm:pt modelId="{94027B38-A2C7-45D3-97D3-BDA20836736B}" type="pres">
      <dgm:prSet presAssocID="{B11C9059-C9E9-461D-AAB3-EDFCA0CC31B7}" presName="hierChild1" presStyleCnt="0">
        <dgm:presLayoutVars>
          <dgm:orgChart val="1"/>
          <dgm:chPref val="1"/>
          <dgm:dir/>
          <dgm:animOne val="branch"/>
          <dgm:animLvl val="lvl"/>
          <dgm:resizeHandles/>
        </dgm:presLayoutVars>
      </dgm:prSet>
      <dgm:spPr/>
    </dgm:pt>
    <dgm:pt modelId="{1C25B393-E006-458F-81D2-FF0047027EBB}" type="pres">
      <dgm:prSet presAssocID="{AB8A88B9-38AF-44A1-BE18-CAEC9263AB01}" presName="hierRoot1" presStyleCnt="0">
        <dgm:presLayoutVars>
          <dgm:hierBranch val="init"/>
        </dgm:presLayoutVars>
      </dgm:prSet>
      <dgm:spPr/>
    </dgm:pt>
    <dgm:pt modelId="{7F7269FE-94C4-4093-B75D-38BCF2114810}" type="pres">
      <dgm:prSet presAssocID="{AB8A88B9-38AF-44A1-BE18-CAEC9263AB01}" presName="rootComposite1" presStyleCnt="0"/>
      <dgm:spPr/>
    </dgm:pt>
    <dgm:pt modelId="{4AEBD739-CA1E-496C-B16A-24E41BC97908}" type="pres">
      <dgm:prSet presAssocID="{AB8A88B9-38AF-44A1-BE18-CAEC9263AB01}" presName="rootText1" presStyleLbl="node0" presStyleIdx="0" presStyleCnt="1">
        <dgm:presLayoutVars>
          <dgm:chPref val="3"/>
        </dgm:presLayoutVars>
      </dgm:prSet>
      <dgm:spPr/>
    </dgm:pt>
    <dgm:pt modelId="{AF0E0160-0367-4FF0-AE49-BC2A279B02E0}" type="pres">
      <dgm:prSet presAssocID="{AB8A88B9-38AF-44A1-BE18-CAEC9263AB01}" presName="rootConnector1" presStyleLbl="node1" presStyleIdx="0" presStyleCnt="0"/>
      <dgm:spPr/>
    </dgm:pt>
    <dgm:pt modelId="{8972C24E-7881-4D9E-82B3-45FF056A1453}" type="pres">
      <dgm:prSet presAssocID="{AB8A88B9-38AF-44A1-BE18-CAEC9263AB01}" presName="hierChild2" presStyleCnt="0"/>
      <dgm:spPr/>
    </dgm:pt>
    <dgm:pt modelId="{0F808CE2-9D10-4E2C-A03C-62849C3F4F25}" type="pres">
      <dgm:prSet presAssocID="{6D3C1505-16DD-4635-9F6B-EDA5590D0F69}" presName="Name64" presStyleLbl="parChTrans1D2" presStyleIdx="0" presStyleCnt="2"/>
      <dgm:spPr/>
    </dgm:pt>
    <dgm:pt modelId="{9F8E1C5A-5393-4656-9418-04F4B7552845}" type="pres">
      <dgm:prSet presAssocID="{198DD1DE-C32D-471D-8107-829B54147355}" presName="hierRoot2" presStyleCnt="0">
        <dgm:presLayoutVars>
          <dgm:hierBranch val="init"/>
        </dgm:presLayoutVars>
      </dgm:prSet>
      <dgm:spPr/>
    </dgm:pt>
    <dgm:pt modelId="{39E2F2E4-3A7C-4EF0-BF38-EEBA919C8FE2}" type="pres">
      <dgm:prSet presAssocID="{198DD1DE-C32D-471D-8107-829B54147355}" presName="rootComposite" presStyleCnt="0"/>
      <dgm:spPr/>
    </dgm:pt>
    <dgm:pt modelId="{16DC730C-D840-4192-A6C9-938C3E582BD4}" type="pres">
      <dgm:prSet presAssocID="{198DD1DE-C32D-471D-8107-829B54147355}" presName="rootText" presStyleLbl="node2" presStyleIdx="0" presStyleCnt="2">
        <dgm:presLayoutVars>
          <dgm:chPref val="3"/>
        </dgm:presLayoutVars>
      </dgm:prSet>
      <dgm:spPr/>
    </dgm:pt>
    <dgm:pt modelId="{844244A0-382B-4329-89D5-44D2372485D7}" type="pres">
      <dgm:prSet presAssocID="{198DD1DE-C32D-471D-8107-829B54147355}" presName="rootConnector" presStyleLbl="node2" presStyleIdx="0" presStyleCnt="2"/>
      <dgm:spPr/>
    </dgm:pt>
    <dgm:pt modelId="{12169C8F-F5CD-4680-8602-A8141E691D73}" type="pres">
      <dgm:prSet presAssocID="{198DD1DE-C32D-471D-8107-829B54147355}" presName="hierChild4" presStyleCnt="0"/>
      <dgm:spPr/>
    </dgm:pt>
    <dgm:pt modelId="{6E22981A-9670-46E2-BBE5-476A47A9007F}" type="pres">
      <dgm:prSet presAssocID="{198DD1DE-C32D-471D-8107-829B54147355}" presName="hierChild5" presStyleCnt="0"/>
      <dgm:spPr/>
    </dgm:pt>
    <dgm:pt modelId="{F621A678-1583-4B0F-85A2-38AE89539C63}" type="pres">
      <dgm:prSet presAssocID="{A6ED1BE5-55C1-4993-B2D7-5C28ECA6E61B}" presName="Name64" presStyleLbl="parChTrans1D2" presStyleIdx="1" presStyleCnt="2"/>
      <dgm:spPr/>
    </dgm:pt>
    <dgm:pt modelId="{53247571-96CB-4B2E-8634-7A77064BF3BC}" type="pres">
      <dgm:prSet presAssocID="{EA11B3C8-05E7-4C54-A8C0-65BFBD708285}" presName="hierRoot2" presStyleCnt="0">
        <dgm:presLayoutVars>
          <dgm:hierBranch val="init"/>
        </dgm:presLayoutVars>
      </dgm:prSet>
      <dgm:spPr/>
    </dgm:pt>
    <dgm:pt modelId="{FE648EE9-39AB-44F6-88ED-264302F106C1}" type="pres">
      <dgm:prSet presAssocID="{EA11B3C8-05E7-4C54-A8C0-65BFBD708285}" presName="rootComposite" presStyleCnt="0"/>
      <dgm:spPr/>
    </dgm:pt>
    <dgm:pt modelId="{DD9E86A2-1968-4849-BA9E-36E18C9021F4}" type="pres">
      <dgm:prSet presAssocID="{EA11B3C8-05E7-4C54-A8C0-65BFBD708285}" presName="rootText" presStyleLbl="node2" presStyleIdx="1" presStyleCnt="2">
        <dgm:presLayoutVars>
          <dgm:chPref val="3"/>
        </dgm:presLayoutVars>
      </dgm:prSet>
      <dgm:spPr/>
    </dgm:pt>
    <dgm:pt modelId="{1640B138-6A8C-4AE0-86E4-7FDBE191C611}" type="pres">
      <dgm:prSet presAssocID="{EA11B3C8-05E7-4C54-A8C0-65BFBD708285}" presName="rootConnector" presStyleLbl="node2" presStyleIdx="1" presStyleCnt="2"/>
      <dgm:spPr/>
    </dgm:pt>
    <dgm:pt modelId="{9B8C265B-8394-4907-8CD8-13C89ADDB804}" type="pres">
      <dgm:prSet presAssocID="{EA11B3C8-05E7-4C54-A8C0-65BFBD708285}" presName="hierChild4" presStyleCnt="0"/>
      <dgm:spPr/>
    </dgm:pt>
    <dgm:pt modelId="{DCE3F206-BF97-4DFB-8FDF-408A5DEADA2F}" type="pres">
      <dgm:prSet presAssocID="{EA11B3C8-05E7-4C54-A8C0-65BFBD708285}" presName="hierChild5" presStyleCnt="0"/>
      <dgm:spPr/>
    </dgm:pt>
    <dgm:pt modelId="{DAFDB2D4-BCC6-441C-9D11-A11ADD04883B}" type="pres">
      <dgm:prSet presAssocID="{AB8A88B9-38AF-44A1-BE18-CAEC9263AB01}" presName="hierChild3" presStyleCnt="0"/>
      <dgm:spPr/>
    </dgm:pt>
  </dgm:ptLst>
  <dgm:cxnLst>
    <dgm:cxn modelId="{F017DD12-9EEF-4C1B-8AC0-7F5A5F7F3EBB}" type="presOf" srcId="{B11C9059-C9E9-461D-AAB3-EDFCA0CC31B7}" destId="{94027B38-A2C7-45D3-97D3-BDA20836736B}" srcOrd="0" destOrd="0" presId="urn:microsoft.com/office/officeart/2009/3/layout/HorizontalOrganizationChart"/>
    <dgm:cxn modelId="{13A61B5C-275B-443E-8F75-AE63099789C2}" type="presOf" srcId="{198DD1DE-C32D-471D-8107-829B54147355}" destId="{844244A0-382B-4329-89D5-44D2372485D7}" srcOrd="1" destOrd="0" presId="urn:microsoft.com/office/officeart/2009/3/layout/HorizontalOrganizationChart"/>
    <dgm:cxn modelId="{84E06B4A-950C-4644-87C0-F1B77DF6D4E0}" srcId="{AB8A88B9-38AF-44A1-BE18-CAEC9263AB01}" destId="{EA11B3C8-05E7-4C54-A8C0-65BFBD708285}" srcOrd="1" destOrd="0" parTransId="{A6ED1BE5-55C1-4993-B2D7-5C28ECA6E61B}" sibTransId="{1B69A105-4D5C-4C3D-8A0A-C2A126D2C0C2}"/>
    <dgm:cxn modelId="{C21FC16C-5D81-46BE-AFA8-D0C519811ED6}" type="presOf" srcId="{AB8A88B9-38AF-44A1-BE18-CAEC9263AB01}" destId="{4AEBD739-CA1E-496C-B16A-24E41BC97908}" srcOrd="0" destOrd="0" presId="urn:microsoft.com/office/officeart/2009/3/layout/HorizontalOrganizationChart"/>
    <dgm:cxn modelId="{2CB13A9E-3367-4FED-AAEF-7A6718A87D63}" srcId="{AB8A88B9-38AF-44A1-BE18-CAEC9263AB01}" destId="{198DD1DE-C32D-471D-8107-829B54147355}" srcOrd="0" destOrd="0" parTransId="{6D3C1505-16DD-4635-9F6B-EDA5590D0F69}" sibTransId="{19AC5085-EAE3-4CF2-85B8-965627D1DFE3}"/>
    <dgm:cxn modelId="{368099C8-3705-4CBC-B17E-C1D6BDDBA37E}" type="presOf" srcId="{EA11B3C8-05E7-4C54-A8C0-65BFBD708285}" destId="{1640B138-6A8C-4AE0-86E4-7FDBE191C611}" srcOrd="1" destOrd="0" presId="urn:microsoft.com/office/officeart/2009/3/layout/HorizontalOrganizationChart"/>
    <dgm:cxn modelId="{EB8DA6C8-E066-4E1C-9BC3-16FBA0160537}" type="presOf" srcId="{198DD1DE-C32D-471D-8107-829B54147355}" destId="{16DC730C-D840-4192-A6C9-938C3E582BD4}" srcOrd="0" destOrd="0" presId="urn:microsoft.com/office/officeart/2009/3/layout/HorizontalOrganizationChart"/>
    <dgm:cxn modelId="{58FBFFC9-21F6-4B97-B209-B26923ECE6ED}" type="presOf" srcId="{6D3C1505-16DD-4635-9F6B-EDA5590D0F69}" destId="{0F808CE2-9D10-4E2C-A03C-62849C3F4F25}" srcOrd="0" destOrd="0" presId="urn:microsoft.com/office/officeart/2009/3/layout/HorizontalOrganizationChart"/>
    <dgm:cxn modelId="{1A9253DC-0948-4B9B-9153-809EE61997E6}" type="presOf" srcId="{EA11B3C8-05E7-4C54-A8C0-65BFBD708285}" destId="{DD9E86A2-1968-4849-BA9E-36E18C9021F4}" srcOrd="0" destOrd="0" presId="urn:microsoft.com/office/officeart/2009/3/layout/HorizontalOrganizationChart"/>
    <dgm:cxn modelId="{A15426E1-2A13-4435-A0BE-06210397B290}" type="presOf" srcId="{A6ED1BE5-55C1-4993-B2D7-5C28ECA6E61B}" destId="{F621A678-1583-4B0F-85A2-38AE89539C63}" srcOrd="0" destOrd="0" presId="urn:microsoft.com/office/officeart/2009/3/layout/HorizontalOrganizationChart"/>
    <dgm:cxn modelId="{4DB6B3E1-139A-45A6-AE71-E4043F2FA656}" srcId="{B11C9059-C9E9-461D-AAB3-EDFCA0CC31B7}" destId="{AB8A88B9-38AF-44A1-BE18-CAEC9263AB01}" srcOrd="0" destOrd="0" parTransId="{D511C79A-2840-453E-A43E-E50F8174E932}" sibTransId="{5B7FC432-A69F-42E3-B951-85C484EB2691}"/>
    <dgm:cxn modelId="{EB0071FD-5449-4BE0-89F0-D64615841EAF}" type="presOf" srcId="{AB8A88B9-38AF-44A1-BE18-CAEC9263AB01}" destId="{AF0E0160-0367-4FF0-AE49-BC2A279B02E0}" srcOrd="1" destOrd="0" presId="urn:microsoft.com/office/officeart/2009/3/layout/HorizontalOrganizationChart"/>
    <dgm:cxn modelId="{FD9AC346-338B-4CE2-B695-303B078D3F96}" type="presParOf" srcId="{94027B38-A2C7-45D3-97D3-BDA20836736B}" destId="{1C25B393-E006-458F-81D2-FF0047027EBB}" srcOrd="0" destOrd="0" presId="urn:microsoft.com/office/officeart/2009/3/layout/HorizontalOrganizationChart"/>
    <dgm:cxn modelId="{6C5B93EA-3EE4-4C73-A11E-AC1D12F1ED24}" type="presParOf" srcId="{1C25B393-E006-458F-81D2-FF0047027EBB}" destId="{7F7269FE-94C4-4093-B75D-38BCF2114810}" srcOrd="0" destOrd="0" presId="urn:microsoft.com/office/officeart/2009/3/layout/HorizontalOrganizationChart"/>
    <dgm:cxn modelId="{2A25A9D3-20B9-4317-A4FF-68F825FCB217}" type="presParOf" srcId="{7F7269FE-94C4-4093-B75D-38BCF2114810}" destId="{4AEBD739-CA1E-496C-B16A-24E41BC97908}" srcOrd="0" destOrd="0" presId="urn:microsoft.com/office/officeart/2009/3/layout/HorizontalOrganizationChart"/>
    <dgm:cxn modelId="{9F763075-6C72-4CD7-A0BA-DF8E249ADDB3}" type="presParOf" srcId="{7F7269FE-94C4-4093-B75D-38BCF2114810}" destId="{AF0E0160-0367-4FF0-AE49-BC2A279B02E0}" srcOrd="1" destOrd="0" presId="urn:microsoft.com/office/officeart/2009/3/layout/HorizontalOrganizationChart"/>
    <dgm:cxn modelId="{E6D8EE8C-A3A8-4C06-A1E9-9A78800D6C0B}" type="presParOf" srcId="{1C25B393-E006-458F-81D2-FF0047027EBB}" destId="{8972C24E-7881-4D9E-82B3-45FF056A1453}" srcOrd="1" destOrd="0" presId="urn:microsoft.com/office/officeart/2009/3/layout/HorizontalOrganizationChart"/>
    <dgm:cxn modelId="{7D85FDB7-F8EA-4E5E-B288-D74C11224753}" type="presParOf" srcId="{8972C24E-7881-4D9E-82B3-45FF056A1453}" destId="{0F808CE2-9D10-4E2C-A03C-62849C3F4F25}" srcOrd="0" destOrd="0" presId="urn:microsoft.com/office/officeart/2009/3/layout/HorizontalOrganizationChart"/>
    <dgm:cxn modelId="{95F875AC-2834-4412-AF18-8674D5616BB7}" type="presParOf" srcId="{8972C24E-7881-4D9E-82B3-45FF056A1453}" destId="{9F8E1C5A-5393-4656-9418-04F4B7552845}" srcOrd="1" destOrd="0" presId="urn:microsoft.com/office/officeart/2009/3/layout/HorizontalOrganizationChart"/>
    <dgm:cxn modelId="{EBD87016-2454-4346-AE2E-BBAF076DA5E4}" type="presParOf" srcId="{9F8E1C5A-5393-4656-9418-04F4B7552845}" destId="{39E2F2E4-3A7C-4EF0-BF38-EEBA919C8FE2}" srcOrd="0" destOrd="0" presId="urn:microsoft.com/office/officeart/2009/3/layout/HorizontalOrganizationChart"/>
    <dgm:cxn modelId="{7AE1741F-DC2D-4BA9-A2DE-B43DE90E39DE}" type="presParOf" srcId="{39E2F2E4-3A7C-4EF0-BF38-EEBA919C8FE2}" destId="{16DC730C-D840-4192-A6C9-938C3E582BD4}" srcOrd="0" destOrd="0" presId="urn:microsoft.com/office/officeart/2009/3/layout/HorizontalOrganizationChart"/>
    <dgm:cxn modelId="{D83B78B2-AC28-4EDF-B983-45B404A79307}" type="presParOf" srcId="{39E2F2E4-3A7C-4EF0-BF38-EEBA919C8FE2}" destId="{844244A0-382B-4329-89D5-44D2372485D7}" srcOrd="1" destOrd="0" presId="urn:microsoft.com/office/officeart/2009/3/layout/HorizontalOrganizationChart"/>
    <dgm:cxn modelId="{A7EE63FC-5ED0-4B35-A5EF-2C5D0754AB97}" type="presParOf" srcId="{9F8E1C5A-5393-4656-9418-04F4B7552845}" destId="{12169C8F-F5CD-4680-8602-A8141E691D73}" srcOrd="1" destOrd="0" presId="urn:microsoft.com/office/officeart/2009/3/layout/HorizontalOrganizationChart"/>
    <dgm:cxn modelId="{583BB0DD-127F-49E5-9AED-99BF9430A082}" type="presParOf" srcId="{9F8E1C5A-5393-4656-9418-04F4B7552845}" destId="{6E22981A-9670-46E2-BBE5-476A47A9007F}" srcOrd="2" destOrd="0" presId="urn:microsoft.com/office/officeart/2009/3/layout/HorizontalOrganizationChart"/>
    <dgm:cxn modelId="{EB251D95-5644-4496-8F29-C986DFCDBE9C}" type="presParOf" srcId="{8972C24E-7881-4D9E-82B3-45FF056A1453}" destId="{F621A678-1583-4B0F-85A2-38AE89539C63}" srcOrd="2" destOrd="0" presId="urn:microsoft.com/office/officeart/2009/3/layout/HorizontalOrganizationChart"/>
    <dgm:cxn modelId="{C9398EF7-D745-4F0D-B749-C50BADE69877}" type="presParOf" srcId="{8972C24E-7881-4D9E-82B3-45FF056A1453}" destId="{53247571-96CB-4B2E-8634-7A77064BF3BC}" srcOrd="3" destOrd="0" presId="urn:microsoft.com/office/officeart/2009/3/layout/HorizontalOrganizationChart"/>
    <dgm:cxn modelId="{D2AF6E7A-C9FE-41C4-9807-F2AC4BBA9E78}" type="presParOf" srcId="{53247571-96CB-4B2E-8634-7A77064BF3BC}" destId="{FE648EE9-39AB-44F6-88ED-264302F106C1}" srcOrd="0" destOrd="0" presId="urn:microsoft.com/office/officeart/2009/3/layout/HorizontalOrganizationChart"/>
    <dgm:cxn modelId="{1AAF4E65-B89B-4DCA-9529-10FD1809FC24}" type="presParOf" srcId="{FE648EE9-39AB-44F6-88ED-264302F106C1}" destId="{DD9E86A2-1968-4849-BA9E-36E18C9021F4}" srcOrd="0" destOrd="0" presId="urn:microsoft.com/office/officeart/2009/3/layout/HorizontalOrganizationChart"/>
    <dgm:cxn modelId="{3FD1F32A-87F8-4E3D-AC35-01C3533D485C}" type="presParOf" srcId="{FE648EE9-39AB-44F6-88ED-264302F106C1}" destId="{1640B138-6A8C-4AE0-86E4-7FDBE191C611}" srcOrd="1" destOrd="0" presId="urn:microsoft.com/office/officeart/2009/3/layout/HorizontalOrganizationChart"/>
    <dgm:cxn modelId="{F8C7E7AD-EDE3-42AF-B8CD-2B87777F5127}" type="presParOf" srcId="{53247571-96CB-4B2E-8634-7A77064BF3BC}" destId="{9B8C265B-8394-4907-8CD8-13C89ADDB804}" srcOrd="1" destOrd="0" presId="urn:microsoft.com/office/officeart/2009/3/layout/HorizontalOrganizationChart"/>
    <dgm:cxn modelId="{29AE75E9-235A-48C1-83D4-F33D9EB2F58C}" type="presParOf" srcId="{53247571-96CB-4B2E-8634-7A77064BF3BC}" destId="{DCE3F206-BF97-4DFB-8FDF-408A5DEADA2F}" srcOrd="2" destOrd="0" presId="urn:microsoft.com/office/officeart/2009/3/layout/HorizontalOrganizationChart"/>
    <dgm:cxn modelId="{7E7E1035-E202-4E52-8861-BBED76CEA7EF}" type="presParOf" srcId="{1C25B393-E006-458F-81D2-FF0047027EBB}" destId="{DAFDB2D4-BCC6-441C-9D11-A11ADD04883B}"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667"/>
        <a:chOff x="0" y="0"/>
        <a:chExt cx="8128000" cy="5418667"/>
      </a:xfrm>
    </dsp:grpSpPr>
    <dsp:sp modelId="{0F808CE2-9D10-4E2C-A03C-62849C3F4F25}">
      <dsp:nvSpPr>
        <dsp:cNvPr id="5" name="任意多边形 4"/>
        <dsp:cNvSpPr/>
      </dsp:nvSpPr>
      <dsp:spPr bwMode="white">
        <a:xfrm>
          <a:off x="3694545" y="1915006"/>
          <a:ext cx="738909" cy="794327"/>
        </a:xfrm>
        <a:custGeom>
          <a:avLst/>
          <a:gdLst/>
          <a:ahLst/>
          <a:cxnLst/>
          <a:pathLst>
            <a:path w="1164" h="1251">
              <a:moveTo>
                <a:pt x="0" y="1251"/>
              </a:moveTo>
              <a:lnTo>
                <a:pt x="800" y="1251"/>
              </a:lnTo>
              <a:lnTo>
                <a:pt x="800" y="0"/>
              </a:lnTo>
              <a:lnTo>
                <a:pt x="1164" y="0"/>
              </a:lnTo>
            </a:path>
          </a:pathLst>
        </a:custGeom>
      </dsp:spPr>
      <dsp:style>
        <a:lnRef idx="2">
          <a:schemeClr val="accent1">
            <a:shade val="60000"/>
          </a:schemeClr>
        </a:lnRef>
        <a:fillRef idx="0">
          <a:schemeClr val="accent1"/>
        </a:fillRef>
        <a:effectRef idx="0">
          <a:scrgbClr r="0" g="0" b="0"/>
        </a:effectRef>
        <a:fontRef idx="minor"/>
      </dsp:style>
      <dsp:txXfrm>
        <a:off x="3694545" y="1915006"/>
        <a:ext cx="738909" cy="794327"/>
      </dsp:txXfrm>
    </dsp:sp>
    <dsp:sp modelId="{F621A678-1583-4B0F-85A2-38AE89539C63}">
      <dsp:nvSpPr>
        <dsp:cNvPr id="8" name="任意多边形 7"/>
        <dsp:cNvSpPr/>
      </dsp:nvSpPr>
      <dsp:spPr bwMode="white">
        <a:xfrm>
          <a:off x="3694545" y="2709334"/>
          <a:ext cx="738909" cy="794327"/>
        </a:xfrm>
        <a:custGeom>
          <a:avLst/>
          <a:gdLst/>
          <a:ahLst/>
          <a:cxnLst/>
          <a:pathLst>
            <a:path w="1164" h="1251">
              <a:moveTo>
                <a:pt x="0" y="0"/>
              </a:moveTo>
              <a:lnTo>
                <a:pt x="800" y="0"/>
              </a:lnTo>
              <a:lnTo>
                <a:pt x="800" y="1251"/>
              </a:lnTo>
              <a:lnTo>
                <a:pt x="1164" y="1251"/>
              </a:lnTo>
            </a:path>
          </a:pathLst>
        </a:custGeom>
      </dsp:spPr>
      <dsp:style>
        <a:lnRef idx="2">
          <a:schemeClr val="accent1">
            <a:shade val="60000"/>
          </a:schemeClr>
        </a:lnRef>
        <a:fillRef idx="0">
          <a:schemeClr val="accent1"/>
        </a:fillRef>
        <a:effectRef idx="0">
          <a:scrgbClr r="0" g="0" b="0"/>
        </a:effectRef>
        <a:fontRef idx="minor"/>
      </dsp:style>
      <dsp:txXfrm>
        <a:off x="3694545" y="2709334"/>
        <a:ext cx="738909" cy="794327"/>
      </dsp:txXfrm>
    </dsp:sp>
    <dsp:sp modelId="{4AEBD739-CA1E-496C-B16A-24E41BC97908}">
      <dsp:nvSpPr>
        <dsp:cNvPr id="3" name="矩形 2"/>
        <dsp:cNvSpPr/>
      </dsp:nvSpPr>
      <dsp:spPr bwMode="white">
        <a:xfrm>
          <a:off x="0" y="2145915"/>
          <a:ext cx="3694545" cy="1126836"/>
        </a:xfrm>
        <a:prstGeom prst="rect">
          <a:avLst/>
        </a:prstGeom>
      </dsp:spPr>
      <dsp:style>
        <a:lnRef idx="2">
          <a:schemeClr val="lt1"/>
        </a:lnRef>
        <a:fillRef idx="1">
          <a:schemeClr val="accent1"/>
        </a:fillRef>
        <a:effectRef idx="0">
          <a:scrgbClr r="0" g="0" b="0"/>
        </a:effectRef>
        <a:fontRef idx="minor">
          <a:schemeClr val="lt1"/>
        </a:fontRef>
      </dsp:style>
      <dsp:txBody>
        <a:bodyPr lIns="22225" tIns="22225" rIns="22225" bIns="22225"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zh-CN" altLang="en-US" dirty="0"/>
            <a:t>考试辅导管理系统</a:t>
          </a:r>
        </a:p>
      </dsp:txBody>
      <dsp:txXfrm>
        <a:off x="0" y="2145915"/>
        <a:ext cx="3694545" cy="1126836"/>
      </dsp:txXfrm>
    </dsp:sp>
    <dsp:sp modelId="{16DC730C-D840-4192-A6C9-938C3E582BD4}">
      <dsp:nvSpPr>
        <dsp:cNvPr id="6" name="矩形 5"/>
        <dsp:cNvSpPr/>
      </dsp:nvSpPr>
      <dsp:spPr bwMode="white">
        <a:xfrm>
          <a:off x="4433455" y="1351588"/>
          <a:ext cx="3694545" cy="1126836"/>
        </a:xfrm>
        <a:prstGeom prst="rect">
          <a:avLst/>
        </a:prstGeom>
      </dsp:spPr>
      <dsp:style>
        <a:lnRef idx="2">
          <a:schemeClr val="lt1"/>
        </a:lnRef>
        <a:fillRef idx="1">
          <a:schemeClr val="accent1"/>
        </a:fillRef>
        <a:effectRef idx="0">
          <a:scrgbClr r="0" g="0" b="0"/>
        </a:effectRef>
        <a:fontRef idx="minor">
          <a:schemeClr val="lt1"/>
        </a:fontRef>
      </dsp:style>
      <dsp:txBody>
        <a:bodyPr lIns="22225" tIns="22225" rIns="22225" bIns="22225"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zh-CN" altLang="en-US" dirty="0"/>
            <a:t>课程体系</a:t>
          </a:r>
        </a:p>
      </dsp:txBody>
      <dsp:txXfrm>
        <a:off x="4433455" y="1351588"/>
        <a:ext cx="3694545" cy="1126836"/>
      </dsp:txXfrm>
    </dsp:sp>
    <dsp:sp modelId="{DD9E86A2-1968-4849-BA9E-36E18C9021F4}">
      <dsp:nvSpPr>
        <dsp:cNvPr id="9" name="矩形 8"/>
        <dsp:cNvSpPr/>
      </dsp:nvSpPr>
      <dsp:spPr bwMode="white">
        <a:xfrm>
          <a:off x="4433455" y="2940243"/>
          <a:ext cx="3694545" cy="1126836"/>
        </a:xfrm>
        <a:prstGeom prst="rect">
          <a:avLst/>
        </a:prstGeom>
      </dsp:spPr>
      <dsp:style>
        <a:lnRef idx="2">
          <a:schemeClr val="lt1"/>
        </a:lnRef>
        <a:fillRef idx="1">
          <a:schemeClr val="accent1"/>
        </a:fillRef>
        <a:effectRef idx="0">
          <a:scrgbClr r="0" g="0" b="0"/>
        </a:effectRef>
        <a:fontRef idx="minor">
          <a:schemeClr val="lt1"/>
        </a:fontRef>
      </dsp:style>
      <dsp:txBody>
        <a:bodyPr lIns="22225" tIns="22225" rIns="22225" bIns="22225"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zh-CN" altLang="en-US" dirty="0"/>
            <a:t>平台功能</a:t>
          </a:r>
        </a:p>
      </dsp:txBody>
      <dsp:txXfrm>
        <a:off x="4433455" y="2940243"/>
        <a:ext cx="3694545" cy="1126836"/>
      </dsp:txXfrm>
    </dsp:sp>
    <dsp:sp modelId="{AF0E0160-0367-4FF0-AE49-BC2A279B02E0}">
      <dsp:nvSpPr>
        <dsp:cNvPr id="4" name="矩形 3" hidden="1"/>
        <dsp:cNvSpPr/>
      </dsp:nvSpPr>
      <dsp:spPr bwMode="white">
        <a:xfrm>
          <a:off x="0" y="2145915"/>
          <a:ext cx="738909" cy="1126836"/>
        </a:xfrm>
        <a:prstGeom prst="rect">
          <a:avLst/>
        </a:prstGeom>
      </dsp:spPr>
      <dsp:style>
        <a:lnRef idx="2">
          <a:schemeClr val="lt1"/>
        </a:lnRef>
        <a:fillRef idx="1">
          <a:schemeClr val="accent1"/>
        </a:fillRef>
        <a:effectRef idx="0">
          <a:scrgbClr r="0" g="0" b="0"/>
        </a:effectRef>
        <a:fontRef idx="minor">
          <a:schemeClr val="lt1"/>
        </a:fontRef>
      </dsp:style>
      <dsp:txXfrm>
        <a:off x="0" y="2145915"/>
        <a:ext cx="738909" cy="1126836"/>
      </dsp:txXfrm>
    </dsp:sp>
    <dsp:sp modelId="{844244A0-382B-4329-89D5-44D2372485D7}">
      <dsp:nvSpPr>
        <dsp:cNvPr id="7" name="矩形 6" hidden="1"/>
        <dsp:cNvSpPr/>
      </dsp:nvSpPr>
      <dsp:spPr bwMode="white">
        <a:xfrm>
          <a:off x="4433455" y="1351588"/>
          <a:ext cx="738909" cy="1126836"/>
        </a:xfrm>
        <a:prstGeom prst="rect">
          <a:avLst/>
        </a:prstGeom>
      </dsp:spPr>
      <dsp:style>
        <a:lnRef idx="2">
          <a:schemeClr val="lt1"/>
        </a:lnRef>
        <a:fillRef idx="1">
          <a:schemeClr val="accent1"/>
        </a:fillRef>
        <a:effectRef idx="0">
          <a:scrgbClr r="0" g="0" b="0"/>
        </a:effectRef>
        <a:fontRef idx="minor">
          <a:schemeClr val="lt1"/>
        </a:fontRef>
      </dsp:style>
      <dsp:txXfrm>
        <a:off x="4433455" y="1351588"/>
        <a:ext cx="738909" cy="1126836"/>
      </dsp:txXfrm>
    </dsp:sp>
    <dsp:sp modelId="{1640B138-6A8C-4AE0-86E4-7FDBE191C611}">
      <dsp:nvSpPr>
        <dsp:cNvPr id="10" name="矩形 9" hidden="1"/>
        <dsp:cNvSpPr/>
      </dsp:nvSpPr>
      <dsp:spPr bwMode="white">
        <a:xfrm>
          <a:off x="4433455" y="2940243"/>
          <a:ext cx="738909" cy="1126836"/>
        </a:xfrm>
        <a:prstGeom prst="rect">
          <a:avLst/>
        </a:prstGeom>
      </dsp:spPr>
      <dsp:style>
        <a:lnRef idx="2">
          <a:schemeClr val="lt1"/>
        </a:lnRef>
        <a:fillRef idx="1">
          <a:schemeClr val="accent1"/>
        </a:fillRef>
        <a:effectRef idx="0">
          <a:scrgbClr r="0" g="0" b="0"/>
        </a:effectRef>
        <a:fontRef idx="minor">
          <a:schemeClr val="lt1"/>
        </a:fontRef>
      </dsp:style>
      <dsp:txXfrm>
        <a:off x="4433455" y="2940243"/>
        <a:ext cx="738909" cy="112683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0181F31-89A1-4866-A49B-39254C9459FE}" type="datetimeFigureOut">
              <a:rPr lang="zh-CN" altLang="en-US" smtClean="0"/>
            </a:fld>
            <a:endParaRPr lang="zh-CN" altLang="en-US"/>
          </a:p>
        </p:txBody>
      </p:sp>
      <p:sp>
        <p:nvSpPr>
          <p:cNvPr id="4" name="页脚占位符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2A997704-F3EE-4F12-9108-32B0BBE148F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各位领导、各位老师大家好，我是人卫社电子音像公司的编辑丁炜，主要负责护士执业资格考试项目，下面由我为大家介绍一下近几年，和护士执业资格考试产品相关的一些变化</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rgbClr val="FF0000"/>
                </a:solidFill>
                <a:latin typeface="微软雅黑" panose="020B0503020204020204" pitchFamily="34" charset="-122"/>
                <a:ea typeface="微软雅黑" panose="020B0503020204020204" pitchFamily="34" charset="-122"/>
              </a:rPr>
              <a:t>先来看一下教学资源。平台能够提供雄厚的教学资源</a:t>
            </a:r>
            <a:r>
              <a:rPr lang="zh-CN" altLang="en-US" sz="1200" b="0" dirty="0">
                <a:solidFill>
                  <a:schemeClr val="tx1"/>
                </a:solidFill>
                <a:latin typeface="+mn-lt"/>
                <a:ea typeface="微软雅黑" panose="020B0503020204020204" pitchFamily="34" charset="-122"/>
              </a:rPr>
              <a:t>，包括完整的备考课程资源体系，专业权威的题库考试系统</a:t>
            </a:r>
            <a:endParaRPr lang="zh-CN" altLang="en-US" dirty="0"/>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为了同时满足学校在教学和备考阶段不同的需求，特将课程资源分为教学和备考两大体系。教学体系是将</a:t>
            </a:r>
            <a:r>
              <a:rPr lang="zh-CN" altLang="zh-CN" sz="1200" dirty="0">
                <a:latin typeface="楷体" panose="02010609060101010101" pitchFamily="49" charset="-122"/>
                <a:ea typeface="楷体" panose="02010609060101010101" pitchFamily="49" charset="-122"/>
              </a:rPr>
              <a:t>课程按教学大纲进行组合，</a:t>
            </a:r>
            <a:r>
              <a:rPr lang="zh-CN" altLang="en-US" sz="1200" dirty="0">
                <a:latin typeface="楷体" panose="02010609060101010101" pitchFamily="49" charset="-122"/>
                <a:ea typeface="楷体" panose="02010609060101010101" pitchFamily="49" charset="-122"/>
              </a:rPr>
              <a:t>也就是课程按照科目设置，</a:t>
            </a:r>
            <a:r>
              <a:rPr lang="zh-CN" altLang="zh-CN" sz="1200" dirty="0">
                <a:latin typeface="楷体" panose="02010609060101010101" pitchFamily="49" charset="-122"/>
                <a:ea typeface="楷体" panose="02010609060101010101" pitchFamily="49" charset="-122"/>
              </a:rPr>
              <a:t>将执考核心内容融合到日常教学中</a:t>
            </a:r>
            <a:r>
              <a:rPr lang="zh-CN" altLang="en-US" sz="1200" dirty="0">
                <a:latin typeface="楷体" panose="02010609060101010101" pitchFamily="49" charset="-122"/>
                <a:ea typeface="楷体" panose="02010609060101010101" pitchFamily="49" charset="-122"/>
              </a:rPr>
              <a:t>，这个可以推荐给学校</a:t>
            </a:r>
            <a:r>
              <a:rPr lang="en-US" altLang="zh-CN" sz="1200" dirty="0">
                <a:latin typeface="楷体" panose="02010609060101010101" pitchFamily="49" charset="-122"/>
                <a:ea typeface="楷体" panose="02010609060101010101" pitchFamily="49" charset="-122"/>
              </a:rPr>
              <a:t>2</a:t>
            </a:r>
            <a:r>
              <a:rPr lang="zh-CN" altLang="en-US" sz="1200" dirty="0">
                <a:latin typeface="楷体" panose="02010609060101010101" pitchFamily="49" charset="-122"/>
                <a:ea typeface="楷体" panose="02010609060101010101" pitchFamily="49" charset="-122"/>
              </a:rPr>
              <a:t>年级就用起来。</a:t>
            </a:r>
            <a:r>
              <a:rPr lang="zh-CN" altLang="en-US" dirty="0">
                <a:latin typeface="微软雅黑" panose="020B0503020204020204" pitchFamily="34" charset="-122"/>
                <a:ea typeface="微软雅黑" panose="020B0503020204020204" pitchFamily="34" charset="-122"/>
              </a:rPr>
              <a:t>备考体系是</a:t>
            </a:r>
            <a:r>
              <a:rPr lang="zh-CN" altLang="en-US" sz="1200" dirty="0">
                <a:latin typeface="楷体" panose="02010609060101010101" pitchFamily="49" charset="-122"/>
                <a:ea typeface="楷体" panose="02010609060101010101" pitchFamily="49" charset="-122"/>
              </a:rPr>
              <a:t>以考试大纲为蓝本，课程按系统进行设置，完全适应备考需求，这个适用于考前学生使用。</a:t>
            </a:r>
            <a:endParaRPr lang="zh-CN" altLang="en-US" sz="1200" dirty="0">
              <a:latin typeface="楷体" panose="02010609060101010101" pitchFamily="49" charset="-122"/>
              <a:ea typeface="楷体" panose="02010609060101010101" pitchFamily="49" charset="-122"/>
            </a:endParaRPr>
          </a:p>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为了满足不同基础不同学习阶段学生的需求，我们提供五大录播课程体系，包括*******。这些资源教师可以通过后台管理，根据学生的特点进行按需有效的配置，从而达到提升学生复习效率的目的。</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latin typeface="+mn-lt"/>
                <a:ea typeface="微软雅黑" panose="020B0503020204020204" pitchFamily="34" charset="-122"/>
                <a:cs typeface="+mn-cs"/>
              </a:rPr>
              <a:t>不同课程模块满足不同复习阶段的、不同层次的考生需求。</a:t>
            </a:r>
            <a:endParaRPr lang="zh-CN" altLang="zh-CN" sz="1200" kern="1200" dirty="0">
              <a:solidFill>
                <a:schemeClr val="tx1"/>
              </a:solidFill>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学生在学习了理论知识后，是否掌握，掌握到什么程度，有哪些欠缺和不足，只有通过做练习题才能体现。我们的题库系统是专门聘请全国十多所名校中，******的一批考试专家进行组建的。教师可以在平时的教学或备考阶段，通过平台将这些试题整合用于阶段考试、毕业考试、考前热身测试等。每道试题均进行了深度标引，精确到每一个考点。</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p:sp>
      <p:sp>
        <p:nvSpPr>
          <p:cNvPr id="78851"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题库系统可以提供设置好的课后同步练习，模拟试卷以供使用。我们还提供刷题练习功能，可以随机刷题，或对具体章节知识点进行刷题练习。对考点进行反复巩固强化。这些过程中的错题会计入错题库，可以进行纠错练习，查缺补漏，调整学习计划。</a:t>
            </a:r>
            <a:endParaRPr lang="en-US" altLang="zh-CN" dirty="0"/>
          </a:p>
        </p:txBody>
      </p:sp>
      <p:sp>
        <p:nvSpPr>
          <p:cNvPr id="78852" name="灯片编号占位符 3"/>
          <p:cNvSpPr>
            <a:spLocks noGrp="1"/>
          </p:cNvSpPr>
          <p:nvPr>
            <p:ph type="sldNum" sz="quarter" idx="5"/>
          </p:nvPr>
        </p:nvSpPr>
        <p:spPr>
          <a:noFill/>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fld id="{7F924365-49A8-46D1-8142-294DA84499F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kern="100" dirty="0">
                <a:effectLst/>
              </a:rPr>
              <a:t>这是现在护考产品体系。近年，有哪些变化呢。</a:t>
            </a:r>
            <a:r>
              <a:rPr lang="en-US" altLang="zh-CN" sz="1200" b="0" kern="100" dirty="0">
                <a:effectLst/>
              </a:rPr>
              <a:t>2018</a:t>
            </a:r>
            <a:r>
              <a:rPr lang="zh-CN" altLang="en-US" sz="1200" b="0" kern="100" dirty="0">
                <a:effectLst/>
              </a:rPr>
              <a:t>年独创的推出了</a:t>
            </a:r>
            <a:r>
              <a:rPr lang="zh-CN" altLang="zh-CN" sz="1200" b="0" kern="100" dirty="0">
                <a:effectLst/>
              </a:rPr>
              <a:t>考点强化课程</a:t>
            </a:r>
            <a:r>
              <a:rPr lang="zh-CN" altLang="en-US" sz="1200" b="0" kern="100" dirty="0">
                <a:effectLst/>
              </a:rPr>
              <a:t>，学员可以利用碎片化时间进行学习，目前市场上没有同类产品存在。随着考试题型的变化，新增了图片题、视频题，我们</a:t>
            </a:r>
            <a:r>
              <a:rPr lang="en-US" altLang="zh-CN" sz="1200" b="0" kern="100" dirty="0">
                <a:effectLst/>
              </a:rPr>
              <a:t>2020</a:t>
            </a:r>
            <a:r>
              <a:rPr lang="zh-CN" altLang="en-US" sz="1200" b="0" kern="100" dirty="0">
                <a:effectLst/>
              </a:rPr>
              <a:t>年增加了图片视频题课程，</a:t>
            </a:r>
            <a:r>
              <a:rPr lang="en-US" altLang="zh-CN" sz="1200" b="0" kern="100" dirty="0">
                <a:effectLst/>
              </a:rPr>
              <a:t>2021</a:t>
            </a:r>
            <a:r>
              <a:rPr lang="zh-CN" altLang="en-US" sz="1200" b="0" kern="100" dirty="0">
                <a:effectLst/>
              </a:rPr>
              <a:t>年又增加直播课程。我们每年都会根据考试大纲和考试指导的变化对资源进行更新和修订，以保证其准确性、权威性。每年录播课程更新率不低于</a:t>
            </a:r>
            <a:r>
              <a:rPr lang="en-US" altLang="zh-CN" sz="1200" b="0" kern="100" dirty="0">
                <a:effectLst/>
              </a:rPr>
              <a:t>50%</a:t>
            </a:r>
            <a:r>
              <a:rPr lang="zh-CN" altLang="en-US" sz="1200" b="0" kern="100" dirty="0">
                <a:effectLst/>
              </a:rPr>
              <a:t>。目前录播</a:t>
            </a:r>
            <a:r>
              <a:rPr lang="en-US" altLang="zh-CN" sz="1200" b="0" kern="100" dirty="0">
                <a:effectLst/>
              </a:rPr>
              <a:t>+</a:t>
            </a:r>
            <a:r>
              <a:rPr lang="zh-CN" altLang="en-US" sz="1200" b="0" kern="100" dirty="0">
                <a:effectLst/>
              </a:rPr>
              <a:t>直播的课程体系，总课时数为</a:t>
            </a:r>
            <a:r>
              <a:rPr lang="en-US" altLang="zh-CN" sz="1200" b="0" kern="100" dirty="0">
                <a:effectLst/>
              </a:rPr>
              <a:t>302</a:t>
            </a:r>
            <a:r>
              <a:rPr lang="zh-CN" altLang="en-US" sz="1200" b="0" kern="100" dirty="0">
                <a:effectLst/>
              </a:rPr>
              <a:t>小时，配套试题达到了</a:t>
            </a:r>
            <a:r>
              <a:rPr lang="en-US" altLang="zh-CN" sz="1200" b="0" kern="100" dirty="0">
                <a:effectLst/>
              </a:rPr>
              <a:t>9420</a:t>
            </a:r>
            <a:r>
              <a:rPr lang="zh-CN" altLang="en-US" sz="1200" b="0" kern="100" dirty="0">
                <a:effectLst/>
              </a:rPr>
              <a:t>题。今年计划将全面更新精讲课程，其他课程根据考试大纲变化进行修订。</a:t>
            </a:r>
            <a:endParaRPr lang="zh-CN" altLang="zh-CN" sz="1200" b="0" kern="100" dirty="0">
              <a:effectLst/>
              <a:latin typeface="+mn-lt"/>
              <a:ea typeface="宋体" panose="02010600030101010101" pitchFamily="2" charset="-122"/>
              <a:cs typeface="Times New Roman" panose="02020603050405020304"/>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457200" eaLnBrk="1" fontAlgn="auto" latinLnBrk="0" hangingPunct="1">
              <a:lnSpc>
                <a:spcPct val="118000"/>
              </a:lnSpc>
              <a:spcBef>
                <a:spcPts val="0"/>
              </a:spcBef>
              <a:spcAft>
                <a:spcPts val="0"/>
              </a:spcAft>
              <a:buClrTx/>
              <a:buSzTx/>
              <a:buFontTx/>
              <a:buNone/>
              <a:defRPr/>
            </a:pPr>
            <a:r>
              <a:rPr lang="zh-CN" altLang="en-US" dirty="0"/>
              <a:t>在这再强调一下我们的优势，这些优势是其他机构无法比拟的。首先</a:t>
            </a:r>
            <a:r>
              <a:rPr lang="zh-CN" altLang="en-US" sz="2400" dirty="0">
                <a:latin typeface="微软雅黑" panose="020B0503020204020204" pitchFamily="34" charset="-122"/>
                <a:ea typeface="微软雅黑" panose="020B0503020204020204" pitchFamily="34" charset="-122"/>
              </a:rPr>
              <a:t>人民卫生出版社与</a:t>
            </a:r>
            <a:r>
              <a:rPr lang="zh-CN" altLang="en-US" sz="2400" dirty="0">
                <a:solidFill>
                  <a:srgbClr val="C00000"/>
                </a:solidFill>
                <a:latin typeface="微软雅黑" panose="020B0503020204020204" pitchFamily="34" charset="-122"/>
                <a:ea typeface="微软雅黑" panose="020B0503020204020204" pitchFamily="34" charset="-122"/>
              </a:rPr>
              <a:t>国家卫生健康委员会人才交流服务中心</a:t>
            </a:r>
            <a:r>
              <a:rPr lang="zh-CN" altLang="en-US" sz="2400" dirty="0">
                <a:latin typeface="微软雅黑" panose="020B0503020204020204" pitchFamily="34" charset="-122"/>
                <a:ea typeface="微软雅黑" panose="020B0503020204020204" pitchFamily="34" charset="-122"/>
              </a:rPr>
              <a:t>保持多年战略合作。是国家唯一指定考试用书出版单位，大家都知道考试指导是唯一官方承认的考试用书，是</a:t>
            </a:r>
            <a:r>
              <a:rPr lang="zh-CN" altLang="en-US" sz="2400" dirty="0">
                <a:latin typeface="微软雅黑 Light" panose="020B0502040204020203" pitchFamily="34" charset="-122"/>
                <a:ea typeface="微软雅黑 Light" panose="020B0502040204020203" pitchFamily="34" charset="-122"/>
              </a:rPr>
              <a:t>命题蓝本，答案裁定的依据，是唯一出现在命题审题人员手中的考试指导书，</a:t>
            </a:r>
            <a:r>
              <a:rPr lang="zh-CN" altLang="en-US" sz="2400" dirty="0">
                <a:latin typeface="微软雅黑" panose="020B0503020204020204" pitchFamily="34" charset="-122"/>
                <a:ea typeface="微软雅黑" panose="020B0503020204020204" pitchFamily="34" charset="-122"/>
              </a:rPr>
              <a:t>这个出版权在我们人卫社。</a:t>
            </a:r>
            <a:endParaRPr lang="zh-CN" altLang="en-US" sz="2400" dirty="0">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latin typeface="+mn-lt"/>
                <a:ea typeface="微软雅黑" panose="020B0503020204020204" pitchFamily="34" charset="-122"/>
                <a:cs typeface="+mn-cs"/>
              </a:rPr>
              <a:t>第二个优势呢，就是</a:t>
            </a:r>
            <a:r>
              <a:rPr lang="zh-CN" altLang="zh-CN" sz="1200" kern="1200" dirty="0">
                <a:solidFill>
                  <a:schemeClr val="tx1"/>
                </a:solidFill>
                <a:latin typeface="+mn-lt"/>
                <a:ea typeface="微软雅黑" panose="020B0503020204020204" pitchFamily="34" charset="-122"/>
                <a:cs typeface="+mn-cs"/>
              </a:rPr>
              <a:t>人民卫生出版社成立了全国护理学专业考试专家指导委员会，</a:t>
            </a:r>
            <a:r>
              <a:rPr lang="en-US" altLang="zh-CN" sz="1200" kern="1200" dirty="0">
                <a:solidFill>
                  <a:schemeClr val="tx1"/>
                </a:solidFill>
                <a:latin typeface="+mn-lt"/>
                <a:ea typeface="微软雅黑" panose="020B0503020204020204" pitchFamily="34" charset="-122"/>
                <a:cs typeface="+mn-cs"/>
              </a:rPr>
              <a:t>2013</a:t>
            </a:r>
            <a:r>
              <a:rPr lang="zh-CN" altLang="zh-CN" sz="1200" kern="1200" dirty="0">
                <a:solidFill>
                  <a:schemeClr val="tx1"/>
                </a:solidFill>
                <a:latin typeface="+mn-lt"/>
                <a:ea typeface="微软雅黑" panose="020B0503020204020204" pitchFamily="34" charset="-122"/>
                <a:cs typeface="+mn-cs"/>
              </a:rPr>
              <a:t>年</a:t>
            </a:r>
            <a:r>
              <a:rPr lang="en-US" altLang="zh-CN" sz="1200" kern="1200" dirty="0">
                <a:solidFill>
                  <a:schemeClr val="tx1"/>
                </a:solidFill>
                <a:latin typeface="+mn-lt"/>
                <a:ea typeface="微软雅黑" panose="020B0503020204020204" pitchFamily="34" charset="-122"/>
                <a:cs typeface="+mn-cs"/>
              </a:rPr>
              <a:t>9</a:t>
            </a:r>
            <a:r>
              <a:rPr lang="zh-CN" altLang="zh-CN" sz="1200" kern="1200" dirty="0">
                <a:solidFill>
                  <a:schemeClr val="tx1"/>
                </a:solidFill>
                <a:latin typeface="+mn-lt"/>
                <a:ea typeface="微软雅黑" panose="020B0503020204020204" pitchFamily="34" charset="-122"/>
                <a:cs typeface="+mn-cs"/>
              </a:rPr>
              <a:t>月</a:t>
            </a:r>
            <a:r>
              <a:rPr lang="zh-CN" altLang="en-US" sz="1200" kern="1200" dirty="0">
                <a:solidFill>
                  <a:schemeClr val="tx1"/>
                </a:solidFill>
                <a:latin typeface="+mn-lt"/>
                <a:ea typeface="微软雅黑" panose="020B0503020204020204" pitchFamily="34" charset="-122"/>
                <a:cs typeface="+mn-cs"/>
              </a:rPr>
              <a:t>成立的</a:t>
            </a:r>
            <a:r>
              <a:rPr lang="zh-CN" altLang="zh-CN" sz="1200" kern="1200" dirty="0">
                <a:solidFill>
                  <a:schemeClr val="tx1"/>
                </a:solidFill>
                <a:latin typeface="+mn-lt"/>
                <a:ea typeface="微软雅黑" panose="020B0503020204020204" pitchFamily="34" charset="-122"/>
                <a:cs typeface="+mn-cs"/>
              </a:rPr>
              <a:t>，</a:t>
            </a:r>
            <a:r>
              <a:rPr lang="zh-CN" altLang="en-US" sz="1200" kern="1200" dirty="0">
                <a:solidFill>
                  <a:schemeClr val="tx1"/>
                </a:solidFill>
                <a:latin typeface="+mn-lt"/>
                <a:ea typeface="微软雅黑" panose="020B0503020204020204" pitchFamily="34" charset="-122"/>
                <a:cs typeface="+mn-cs"/>
              </a:rPr>
              <a:t>迄今为止已经</a:t>
            </a:r>
            <a:r>
              <a:rPr lang="en-US" altLang="zh-CN" sz="1200" kern="1200" dirty="0">
                <a:solidFill>
                  <a:schemeClr val="tx1"/>
                </a:solidFill>
                <a:latin typeface="+mn-lt"/>
                <a:ea typeface="微软雅黑" panose="020B0503020204020204" pitchFamily="34" charset="-122"/>
                <a:cs typeface="+mn-cs"/>
              </a:rPr>
              <a:t>10</a:t>
            </a:r>
            <a:r>
              <a:rPr lang="zh-CN" altLang="en-US" sz="1200" kern="1200" dirty="0">
                <a:solidFill>
                  <a:schemeClr val="tx1"/>
                </a:solidFill>
                <a:latin typeface="+mn-lt"/>
                <a:ea typeface="微软雅黑" panose="020B0503020204020204" pitchFamily="34" charset="-122"/>
                <a:cs typeface="+mn-cs"/>
              </a:rPr>
              <a:t>年啦。</a:t>
            </a:r>
            <a:r>
              <a:rPr lang="en-US" altLang="zh-CN" sz="1200" kern="1200" dirty="0">
                <a:solidFill>
                  <a:schemeClr val="tx1"/>
                </a:solidFill>
                <a:latin typeface="+mn-lt"/>
                <a:ea typeface="微软雅黑" panose="020B0503020204020204" pitchFamily="34" charset="-122"/>
                <a:cs typeface="+mn-cs"/>
              </a:rPr>
              <a:t>10</a:t>
            </a:r>
            <a:r>
              <a:rPr lang="zh-CN" altLang="zh-CN" sz="1200" kern="1200" dirty="0">
                <a:solidFill>
                  <a:schemeClr val="tx1"/>
                </a:solidFill>
                <a:latin typeface="+mn-lt"/>
                <a:ea typeface="微软雅黑" panose="020B0503020204020204" pitchFamily="34" charset="-122"/>
                <a:cs typeface="+mn-cs"/>
              </a:rPr>
              <a:t>年来，团结全国</a:t>
            </a:r>
            <a:r>
              <a:rPr lang="en-US" altLang="zh-CN" sz="1200" kern="1200" dirty="0">
                <a:solidFill>
                  <a:schemeClr val="tx1"/>
                </a:solidFill>
                <a:latin typeface="+mn-lt"/>
                <a:ea typeface="微软雅黑" panose="020B0503020204020204" pitchFamily="34" charset="-122"/>
                <a:cs typeface="+mn-cs"/>
              </a:rPr>
              <a:t>400</a:t>
            </a:r>
            <a:r>
              <a:rPr lang="zh-CN" altLang="zh-CN" sz="1200" kern="1200" dirty="0">
                <a:solidFill>
                  <a:schemeClr val="tx1"/>
                </a:solidFill>
                <a:latin typeface="+mn-lt"/>
                <a:ea typeface="微软雅黑" panose="020B0503020204020204" pitchFamily="34" charset="-122"/>
                <a:cs typeface="+mn-cs"/>
              </a:rPr>
              <a:t>余所院校及护理学领域知名专家，为我国护理学教育水平和人才培养质量提升做出了积极贡献。</a:t>
            </a:r>
            <a:r>
              <a:rPr lang="zh-CN" altLang="en-US" sz="1200" kern="1200" dirty="0">
                <a:solidFill>
                  <a:schemeClr val="tx1"/>
                </a:solidFill>
                <a:latin typeface="+mn-lt"/>
                <a:ea typeface="微软雅黑" panose="020B0503020204020204" pitchFamily="34" charset="-122"/>
                <a:cs typeface="+mn-cs"/>
              </a:rPr>
              <a:t>每年都会</a:t>
            </a:r>
            <a:r>
              <a:rPr lang="zh-CN" altLang="zh-CN" sz="1200" kern="1200" dirty="0">
                <a:solidFill>
                  <a:schemeClr val="tx1"/>
                </a:solidFill>
                <a:latin typeface="+mn-lt"/>
                <a:ea typeface="微软雅黑" panose="020B0503020204020204" pitchFamily="34" charset="-122"/>
                <a:cs typeface="+mn-cs"/>
              </a:rPr>
              <a:t>召开的</a:t>
            </a:r>
            <a:r>
              <a:rPr lang="zh-CN" altLang="en-US" sz="1200" kern="1200" dirty="0">
                <a:solidFill>
                  <a:schemeClr val="tx1"/>
                </a:solidFill>
                <a:latin typeface="+mn-lt"/>
                <a:ea typeface="微软雅黑" panose="020B0503020204020204" pitchFamily="34" charset="-122"/>
                <a:cs typeface="+mn-cs"/>
              </a:rPr>
              <a:t>护理</a:t>
            </a:r>
            <a:r>
              <a:rPr lang="zh-CN" altLang="zh-CN" sz="1200" kern="1200" dirty="0">
                <a:solidFill>
                  <a:schemeClr val="tx1"/>
                </a:solidFill>
                <a:latin typeface="+mn-lt"/>
                <a:ea typeface="微软雅黑" panose="020B0503020204020204" pitchFamily="34" charset="-122"/>
                <a:cs typeface="+mn-cs"/>
              </a:rPr>
              <a:t>年会</a:t>
            </a:r>
            <a:r>
              <a:rPr lang="zh-CN" altLang="en-US" sz="1200" kern="1200" dirty="0">
                <a:solidFill>
                  <a:schemeClr val="tx1"/>
                </a:solidFill>
                <a:latin typeface="+mn-lt"/>
                <a:ea typeface="微软雅黑" panose="020B0503020204020204" pitchFamily="34" charset="-122"/>
                <a:cs typeface="+mn-cs"/>
              </a:rPr>
              <a:t>。大家肯定都参加过。这是其中</a:t>
            </a:r>
            <a:r>
              <a:rPr lang="en-US" altLang="zh-CN" sz="1200" kern="1200" dirty="0">
                <a:solidFill>
                  <a:schemeClr val="tx1"/>
                </a:solidFill>
                <a:latin typeface="+mn-lt"/>
                <a:ea typeface="微软雅黑" panose="020B0503020204020204" pitchFamily="34" charset="-122"/>
                <a:cs typeface="+mn-cs"/>
              </a:rPr>
              <a:t>2</a:t>
            </a:r>
            <a:r>
              <a:rPr lang="zh-CN" altLang="en-US" sz="1200" kern="1200" dirty="0">
                <a:solidFill>
                  <a:schemeClr val="tx1"/>
                </a:solidFill>
                <a:latin typeface="+mn-lt"/>
                <a:ea typeface="微软雅黑" panose="020B0503020204020204" pitchFamily="34" charset="-122"/>
                <a:cs typeface="+mn-cs"/>
              </a:rPr>
              <a:t>年的年会现场照片，与会专家及老师超过</a:t>
            </a:r>
            <a:r>
              <a:rPr lang="en-US" altLang="zh-CN" sz="1200" kern="1200" dirty="0">
                <a:solidFill>
                  <a:schemeClr val="tx1"/>
                </a:solidFill>
                <a:latin typeface="+mn-lt"/>
                <a:ea typeface="微软雅黑" panose="020B0503020204020204" pitchFamily="34" charset="-122"/>
                <a:cs typeface="+mn-cs"/>
              </a:rPr>
              <a:t>1500</a:t>
            </a:r>
            <a:r>
              <a:rPr lang="zh-CN" altLang="en-US" sz="1200" kern="1200" dirty="0">
                <a:solidFill>
                  <a:schemeClr val="tx1"/>
                </a:solidFill>
                <a:latin typeface="+mn-lt"/>
                <a:ea typeface="微软雅黑" panose="020B0503020204020204" pitchFamily="34" charset="-122"/>
                <a:cs typeface="+mn-cs"/>
              </a:rPr>
              <a:t>人。</a:t>
            </a:r>
            <a:r>
              <a:rPr lang="en-US" altLang="zh-CN" sz="1200" kern="1200" dirty="0">
                <a:solidFill>
                  <a:schemeClr val="tx1"/>
                </a:solidFill>
                <a:latin typeface="+mn-lt"/>
                <a:ea typeface="微软雅黑" panose="020B0503020204020204" pitchFamily="34" charset="-122"/>
                <a:cs typeface="+mn-cs"/>
              </a:rPr>
              <a:t>2022</a:t>
            </a:r>
            <a:r>
              <a:rPr lang="zh-CN" altLang="en-US" sz="1200" kern="1200" dirty="0">
                <a:solidFill>
                  <a:schemeClr val="tx1"/>
                </a:solidFill>
                <a:latin typeface="+mn-lt"/>
                <a:ea typeface="微软雅黑" panose="020B0503020204020204" pitchFamily="34" charset="-122"/>
                <a:cs typeface="+mn-cs"/>
              </a:rPr>
              <a:t>年也就是去年，原定在成都召开，疫情原因改成线上，举办了三期，参会人员达到了</a:t>
            </a:r>
            <a:r>
              <a:rPr lang="en-US" altLang="zh-CN" sz="1200" kern="1200" dirty="0">
                <a:solidFill>
                  <a:schemeClr val="tx1"/>
                </a:solidFill>
                <a:latin typeface="+mn-lt"/>
                <a:ea typeface="微软雅黑" panose="020B0503020204020204" pitchFamily="34" charset="-122"/>
                <a:cs typeface="+mn-cs"/>
              </a:rPr>
              <a:t>6.1</a:t>
            </a:r>
            <a:r>
              <a:rPr lang="zh-CN" altLang="en-US" sz="1200" kern="1200" dirty="0">
                <a:solidFill>
                  <a:schemeClr val="tx1"/>
                </a:solidFill>
                <a:latin typeface="+mn-lt"/>
                <a:ea typeface="微软雅黑" panose="020B0503020204020204" pitchFamily="34" charset="-122"/>
                <a:cs typeface="+mn-cs"/>
              </a:rPr>
              <a:t>万人，</a:t>
            </a:r>
            <a:r>
              <a:rPr lang="zh-CN" altLang="zh-CN" sz="1200" kern="1200" dirty="0">
                <a:solidFill>
                  <a:schemeClr val="tx1"/>
                </a:solidFill>
                <a:latin typeface="+mn-lt"/>
                <a:ea typeface="微软雅黑" panose="020B0503020204020204" pitchFamily="34" charset="-122"/>
                <a:cs typeface="+mn-cs"/>
              </a:rPr>
              <a:t>大会已成为护理学教育的品牌盛会。</a:t>
            </a:r>
            <a:endParaRPr lang="zh-CN" altLang="zh-CN" sz="1200" kern="1200" dirty="0">
              <a:solidFill>
                <a:schemeClr val="tx1"/>
              </a:solidFill>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1B62C7C8-7AA6-4A52-BB5E-5955A710342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latin typeface="+mn-lt"/>
                <a:ea typeface="微软雅黑" panose="020B0503020204020204" pitchFamily="34" charset="-122"/>
                <a:cs typeface="+mn-cs"/>
              </a:rPr>
              <a:t>我们另一个优势呢就是我们的师资。</a:t>
            </a:r>
            <a:r>
              <a:rPr lang="zh-CN" altLang="zh-CN" sz="1200" kern="1200" dirty="0">
                <a:solidFill>
                  <a:schemeClr val="tx1"/>
                </a:solidFill>
                <a:latin typeface="+mn-lt"/>
                <a:ea typeface="微软雅黑" panose="020B0503020204020204" pitchFamily="34" charset="-122"/>
                <a:cs typeface="+mn-cs"/>
              </a:rPr>
              <a:t>人民卫生出版社护理学专业讲师团成立于</a:t>
            </a:r>
            <a:r>
              <a:rPr lang="en-US" altLang="zh-CN" sz="1200" kern="1200" dirty="0">
                <a:solidFill>
                  <a:schemeClr val="tx1"/>
                </a:solidFill>
                <a:latin typeface="+mn-lt"/>
                <a:ea typeface="微软雅黑" panose="020B0503020204020204" pitchFamily="34" charset="-122"/>
                <a:cs typeface="+mn-cs"/>
              </a:rPr>
              <a:t>2013</a:t>
            </a:r>
            <a:r>
              <a:rPr lang="zh-CN" altLang="zh-CN" sz="1200" kern="1200" dirty="0">
                <a:solidFill>
                  <a:schemeClr val="tx1"/>
                </a:solidFill>
                <a:latin typeface="+mn-lt"/>
                <a:ea typeface="微软雅黑" panose="020B0503020204020204" pitchFamily="34" charset="-122"/>
                <a:cs typeface="+mn-cs"/>
              </a:rPr>
              <a:t>年</a:t>
            </a:r>
            <a:r>
              <a:rPr lang="en-US" altLang="zh-CN" sz="1200" kern="1200" dirty="0">
                <a:solidFill>
                  <a:schemeClr val="tx1"/>
                </a:solidFill>
                <a:latin typeface="+mn-lt"/>
                <a:ea typeface="微软雅黑" panose="020B0503020204020204" pitchFamily="34" charset="-122"/>
                <a:cs typeface="+mn-cs"/>
              </a:rPr>
              <a:t>9</a:t>
            </a:r>
            <a:r>
              <a:rPr lang="zh-CN" altLang="zh-CN" sz="1200" kern="1200" dirty="0">
                <a:solidFill>
                  <a:schemeClr val="tx1"/>
                </a:solidFill>
                <a:latin typeface="+mn-lt"/>
                <a:ea typeface="微软雅黑" panose="020B0503020204020204" pitchFamily="34" charset="-122"/>
                <a:cs typeface="+mn-cs"/>
              </a:rPr>
              <a:t>月，团结全国知名专家、培训教师，开展全国范围的教学研究、教学交流及相关培训工作。致力于提升护理学专业师资水平，提升护理人员的岗位胜任力。</a:t>
            </a:r>
            <a:r>
              <a:rPr lang="zh-CN" altLang="en-US" sz="1200" kern="1200" dirty="0">
                <a:solidFill>
                  <a:schemeClr val="tx1"/>
                </a:solidFill>
                <a:latin typeface="+mn-lt"/>
                <a:ea typeface="微软雅黑" panose="020B0503020204020204" pitchFamily="34" charset="-122"/>
                <a:cs typeface="+mn-cs"/>
              </a:rPr>
              <a:t>可以说我们的师资队伍强大，集结的是全国优秀的专家、教师，为我们的考试培训奠定了坚实的基础。</a:t>
            </a:r>
            <a:endParaRPr lang="zh-CN" altLang="zh-CN" sz="1200" kern="1200" dirty="0">
              <a:solidFill>
                <a:schemeClr val="tx1"/>
              </a:solidFill>
              <a:latin typeface="+mn-lt"/>
              <a:ea typeface="微软雅黑" panose="020B0503020204020204" pitchFamily="34" charset="-122"/>
              <a:cs typeface="+mn-cs"/>
            </a:endParaRPr>
          </a:p>
          <a:p>
            <a:endParaRPr lang="zh-CN" altLang="en-US" dirty="0"/>
          </a:p>
        </p:txBody>
      </p:sp>
      <p:sp>
        <p:nvSpPr>
          <p:cNvPr id="4" name="灯片编号占位符 3"/>
          <p:cNvSpPr>
            <a:spLocks noGrp="1"/>
          </p:cNvSpPr>
          <p:nvPr>
            <p:ph type="sldNum" sz="quarter" idx="5"/>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A2B2F18-C0BD-474B-8505-673A37743D2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第三部分介绍一下平台更新升级</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人卫医学考试平台是出版社专门针对机构开发，能够同时提供学校管理、教师教学、学生复习的考试服务管理平台。</a:t>
            </a:r>
            <a:endParaRPr lang="zh-CN" altLang="en-US" dirty="0"/>
          </a:p>
        </p:txBody>
      </p:sp>
      <p:sp>
        <p:nvSpPr>
          <p:cNvPr id="4" name="灯片编号占位符 3"/>
          <p:cNvSpPr>
            <a:spLocks noGrp="1"/>
          </p:cNvSpPr>
          <p:nvPr>
            <p:ph type="sldNum" sz="quarter" idx="10"/>
          </p:nvPr>
        </p:nvSpPr>
        <p:spPr/>
        <p:txBody>
          <a:bodyPr/>
          <a:lstStyle/>
          <a:p>
            <a:fld id="{324AE7A2-A522-438C-AC63-292EEDBB02B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defRPr/>
            </a:pPr>
            <a:r>
              <a:rPr lang="zh-CN" altLang="en-US" sz="1600" b="0" dirty="0">
                <a:solidFill>
                  <a:schemeClr val="accent1"/>
                </a:solidFill>
                <a:latin typeface="微软雅黑" panose="020B0503020204020204" pitchFamily="34" charset="-122"/>
                <a:ea typeface="微软雅黑" panose="020B0503020204020204" pitchFamily="34" charset="-122"/>
              </a:rPr>
              <a:t>这个管理平台，</a:t>
            </a:r>
            <a:r>
              <a:rPr lang="en-US" altLang="zh-CN" sz="1600" b="0" dirty="0">
                <a:solidFill>
                  <a:schemeClr val="accent1"/>
                </a:solidFill>
                <a:latin typeface="微软雅黑" panose="020B0503020204020204" pitchFamily="34" charset="-122"/>
                <a:ea typeface="微软雅黑" panose="020B0503020204020204" pitchFamily="34" charset="-122"/>
              </a:rPr>
              <a:t>2010</a:t>
            </a:r>
            <a:r>
              <a:rPr lang="zh-CN" altLang="en-US" sz="1600" b="0" dirty="0">
                <a:solidFill>
                  <a:schemeClr val="accent1"/>
                </a:solidFill>
                <a:latin typeface="微软雅黑" panose="020B0503020204020204" pitchFamily="34" charset="-122"/>
                <a:ea typeface="微软雅黑" panose="020B0503020204020204" pitchFamily="34" charset="-122"/>
              </a:rPr>
              <a:t>年福建省试点开始，</a:t>
            </a:r>
            <a:r>
              <a:rPr lang="en-US" altLang="zh-CN" sz="1600" b="0" dirty="0">
                <a:solidFill>
                  <a:schemeClr val="accent1"/>
                </a:solidFill>
                <a:latin typeface="微软雅黑" panose="020B0503020204020204" pitchFamily="34" charset="-122"/>
                <a:ea typeface="微软雅黑" panose="020B0503020204020204" pitchFamily="34" charset="-122"/>
              </a:rPr>
              <a:t>2011</a:t>
            </a:r>
            <a:r>
              <a:rPr lang="zh-CN" altLang="en-US" sz="1600" b="0" dirty="0">
                <a:solidFill>
                  <a:schemeClr val="accent1"/>
                </a:solidFill>
                <a:latin typeface="微软雅黑" panose="020B0503020204020204" pitchFamily="34" charset="-122"/>
                <a:ea typeface="微软雅黑" panose="020B0503020204020204" pitchFamily="34" charset="-122"/>
              </a:rPr>
              <a:t>年正式推广至全国，</a:t>
            </a:r>
            <a:r>
              <a:rPr lang="en-US" altLang="zh-CN" sz="1600" b="0" dirty="0">
                <a:solidFill>
                  <a:schemeClr val="accent1"/>
                </a:solidFill>
                <a:latin typeface="微软雅黑" panose="020B0503020204020204" pitchFamily="34" charset="-122"/>
                <a:ea typeface="微软雅黑" panose="020B0503020204020204" pitchFamily="34" charset="-122"/>
              </a:rPr>
              <a:t>13</a:t>
            </a:r>
            <a:r>
              <a:rPr lang="zh-CN" altLang="en-US" sz="1600" b="0" dirty="0">
                <a:solidFill>
                  <a:schemeClr val="accent1"/>
                </a:solidFill>
                <a:latin typeface="微软雅黑" panose="020B0503020204020204" pitchFamily="34" charset="-122"/>
                <a:ea typeface="微软雅黑" panose="020B0503020204020204" pitchFamily="34" charset="-122"/>
              </a:rPr>
              <a:t>年间，已为超过</a:t>
            </a:r>
            <a:r>
              <a:rPr lang="en-US" altLang="zh-CN" sz="1600" b="0" dirty="0">
                <a:solidFill>
                  <a:srgbClr val="FF0000"/>
                </a:solidFill>
                <a:latin typeface="微软雅黑" panose="020B0503020204020204" pitchFamily="34" charset="-122"/>
                <a:ea typeface="微软雅黑" panose="020B0503020204020204" pitchFamily="34" charset="-122"/>
              </a:rPr>
              <a:t>400</a:t>
            </a:r>
            <a:r>
              <a:rPr lang="zh-CN" altLang="en-US" sz="1600" b="0" dirty="0">
                <a:solidFill>
                  <a:srgbClr val="FF0000"/>
                </a:solidFill>
                <a:latin typeface="微软雅黑" panose="020B0503020204020204" pitchFamily="34" charset="-122"/>
                <a:ea typeface="微软雅黑" panose="020B0503020204020204" pitchFamily="34" charset="-122"/>
              </a:rPr>
              <a:t>所</a:t>
            </a:r>
            <a:r>
              <a:rPr lang="zh-CN" altLang="en-US" sz="1600" b="0" dirty="0">
                <a:solidFill>
                  <a:schemeClr val="accent1"/>
                </a:solidFill>
                <a:latin typeface="微软雅黑" panose="020B0503020204020204" pitchFamily="34" charset="-122"/>
                <a:ea typeface="微软雅黑" panose="020B0503020204020204" pitchFamily="34" charset="-122"/>
              </a:rPr>
              <a:t>院校提供服务，</a:t>
            </a:r>
            <a:r>
              <a:rPr lang="zh-CN" altLang="en-US" sz="1600" b="0" dirty="0"/>
              <a:t>每年新增人数超过</a:t>
            </a:r>
            <a:r>
              <a:rPr lang="en-US" altLang="zh-CN" sz="1600" b="0" dirty="0"/>
              <a:t>30</a:t>
            </a:r>
            <a:r>
              <a:rPr lang="zh-CN" altLang="en-US" sz="1600" b="0" dirty="0"/>
              <a:t>万。这些考生不仅仅包括护士，</a:t>
            </a:r>
            <a:r>
              <a:rPr lang="zh-CN" altLang="en-US" sz="1400" b="0" dirty="0"/>
              <a:t>还包括临床专业的本专科学生。平台</a:t>
            </a:r>
            <a:r>
              <a:rPr lang="zh-CN" altLang="en-US" sz="1600" b="0" dirty="0">
                <a:solidFill>
                  <a:schemeClr val="accent1"/>
                </a:solidFill>
                <a:latin typeface="微软雅黑" panose="020B0503020204020204" pitchFamily="34" charset="-122"/>
                <a:ea typeface="微软雅黑" panose="020B0503020204020204" pitchFamily="34" charset="-122"/>
              </a:rPr>
              <a:t>应用较成熟的地区：</a:t>
            </a:r>
            <a:r>
              <a:rPr lang="zh-CN" altLang="en-US" sz="1600" b="0" dirty="0">
                <a:solidFill>
                  <a:srgbClr val="FF0000"/>
                </a:solidFill>
                <a:latin typeface="微软雅黑" panose="020B0503020204020204" pitchFamily="34" charset="-122"/>
                <a:ea typeface="微软雅黑" panose="020B0503020204020204" pitchFamily="34" charset="-122"/>
              </a:rPr>
              <a:t>闽、苏、粤、赣，</a:t>
            </a:r>
            <a:r>
              <a:rPr lang="zh-CN" altLang="en-US" sz="1600" b="0" dirty="0">
                <a:solidFill>
                  <a:schemeClr val="accent1"/>
                </a:solidFill>
                <a:latin typeface="微软雅黑" panose="020B0503020204020204" pitchFamily="34" charset="-122"/>
                <a:ea typeface="微软雅黑" panose="020B0503020204020204" pitchFamily="34" charset="-122"/>
              </a:rPr>
              <a:t>东部省份应用较广，使用人卫医考平台后</a:t>
            </a:r>
            <a:r>
              <a:rPr lang="zh-CN" altLang="en-US" sz="1600" b="0" dirty="0">
                <a:solidFill>
                  <a:srgbClr val="FF0000"/>
                </a:solidFill>
                <a:latin typeface="微软雅黑" panose="020B0503020204020204" pitchFamily="34" charset="-122"/>
                <a:ea typeface="微软雅黑" panose="020B0503020204020204" pitchFamily="34" charset="-122"/>
              </a:rPr>
              <a:t>通过率提高显著。实例很多，比如说</a:t>
            </a:r>
            <a:r>
              <a:rPr lang="zh-CN" altLang="en-US" sz="2400" b="0" dirty="0"/>
              <a:t>毕节医药高等专科学校护士执业资格考试通过率由原来的</a:t>
            </a:r>
            <a:r>
              <a:rPr lang="en-US" altLang="zh-CN" sz="2400" b="0" dirty="0"/>
              <a:t>84%</a:t>
            </a:r>
            <a:r>
              <a:rPr lang="zh-CN" altLang="en-US" sz="2400" b="0" dirty="0"/>
              <a:t>增长到</a:t>
            </a:r>
            <a:r>
              <a:rPr lang="en-US" altLang="zh-CN" sz="2400" b="0" dirty="0"/>
              <a:t>96%</a:t>
            </a:r>
            <a:r>
              <a:rPr lang="zh-CN" altLang="en-US" sz="2400" b="0" dirty="0"/>
              <a:t>；黔南民族医药高等专科学校考试通过率由原来的</a:t>
            </a:r>
            <a:r>
              <a:rPr lang="en-US" altLang="zh-CN" sz="2400" b="0" dirty="0"/>
              <a:t>87%</a:t>
            </a:r>
            <a:r>
              <a:rPr lang="zh-CN" altLang="en-US" sz="2400" b="0" dirty="0"/>
              <a:t>增长到</a:t>
            </a:r>
            <a:r>
              <a:rPr lang="en-US" altLang="zh-CN" sz="2400" b="0" dirty="0"/>
              <a:t>94%</a:t>
            </a:r>
            <a:r>
              <a:rPr lang="zh-CN" altLang="en-US" sz="2400" b="0" dirty="0"/>
              <a:t>；岳阳职业技术学院考试通过率由原来的</a:t>
            </a:r>
            <a:r>
              <a:rPr lang="en-US" altLang="zh-CN" sz="2400" b="0" dirty="0"/>
              <a:t>85%</a:t>
            </a:r>
            <a:r>
              <a:rPr lang="zh-CN" altLang="en-US" sz="2400" b="0" dirty="0"/>
              <a:t>增长到</a:t>
            </a:r>
            <a:r>
              <a:rPr lang="en-US" altLang="zh-CN" sz="2400" b="0" dirty="0"/>
              <a:t>96%</a:t>
            </a:r>
            <a:r>
              <a:rPr lang="zh-CN" altLang="en-US" sz="2400" b="0" dirty="0"/>
              <a:t>。</a:t>
            </a:r>
            <a:endParaRPr lang="en-US" altLang="zh-CN" sz="1500" b="0" dirty="0">
              <a:solidFill>
                <a:srgbClr val="FF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使用平台可以节省。。。。。。。。这个表是使用平台的前后对比</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kern="100" dirty="0">
                <a:effectLst/>
              </a:rPr>
              <a:t>刚才介绍过，护考平台是从</a:t>
            </a:r>
            <a:r>
              <a:rPr lang="en-US" altLang="zh-CN" sz="1200" b="0" kern="100" dirty="0">
                <a:effectLst/>
              </a:rPr>
              <a:t>2010</a:t>
            </a:r>
            <a:r>
              <a:rPr lang="zh-CN" altLang="en-US" sz="1200" b="0" kern="100" dirty="0">
                <a:effectLst/>
              </a:rPr>
              <a:t>年推出的，可以说</a:t>
            </a:r>
            <a:r>
              <a:rPr lang="en-US" altLang="zh-CN" sz="1200" b="0" kern="100" dirty="0">
                <a:effectLst/>
              </a:rPr>
              <a:t>13</a:t>
            </a:r>
            <a:r>
              <a:rPr lang="zh-CN" altLang="en-US" sz="1200" b="0" kern="100" dirty="0">
                <a:effectLst/>
              </a:rPr>
              <a:t>年间，不管是社里还是我们的经销商团队，都投入了大量的人力物力，服务的院校和广大学生越来越多，我们的产品和服务都越来越成熟，取得了很好的效果。但同时在服务期间，随着市场和考试情况的变化，也遇到了各种各样的问题，每年我们都会根据市场、用户反馈等方面，对产品内容和平台功能进行不断的完善和升级。</a:t>
            </a:r>
            <a:r>
              <a:rPr lang="zh-CN" altLang="en-US" dirty="0"/>
              <a:t>下面重点介绍一下，近年平台功能方面的更新和升级，</a:t>
            </a:r>
            <a:r>
              <a:rPr lang="en-US" altLang="zh-CN" dirty="0"/>
              <a:t>2022</a:t>
            </a:r>
            <a:r>
              <a:rPr lang="zh-CN" altLang="en-US" dirty="0"/>
              <a:t>年</a:t>
            </a:r>
            <a:r>
              <a:rPr lang="en-US" altLang="zh-CN" dirty="0"/>
              <a:t>6</a:t>
            </a:r>
            <a:r>
              <a:rPr lang="zh-CN" altLang="en-US" dirty="0"/>
              <a:t>月。。。。。机构管理端网页版全面升级，进行了</a:t>
            </a:r>
            <a:r>
              <a:rPr kumimoji="0" lang="zh-CN" altLang="en-US" sz="1200" b="0"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黑体" panose="02010609060101010101" pitchFamily="2" charset="-122"/>
              </a:rPr>
              <a:t>页面的全新改版，带来全新体验</a:t>
            </a:r>
            <a:r>
              <a:rPr lang="zh-CN" altLang="en-US" dirty="0"/>
              <a:t>。新增</a:t>
            </a:r>
            <a:r>
              <a:rPr kumimoji="0" lang="zh-CN" altLang="en-US" sz="12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rPr>
              <a:t>移动</a:t>
            </a:r>
            <a:r>
              <a:rPr lang="zh-CN" altLang="en-US" dirty="0"/>
              <a:t>端机构管理操作后台，人卫</a:t>
            </a:r>
            <a:r>
              <a:rPr lang="en-US" altLang="zh-CN" dirty="0"/>
              <a:t>App</a:t>
            </a:r>
            <a:r>
              <a:rPr lang="zh-CN" altLang="en-US" dirty="0"/>
              <a:t>登录后点击医考学堂，机构管理角色将自动进入管理端，满足教师日常手机端进行管理操作的需求。</a:t>
            </a:r>
            <a:endParaRPr lang="zh-CN" altLang="en-US" dirty="0"/>
          </a:p>
        </p:txBody>
      </p:sp>
      <p:sp>
        <p:nvSpPr>
          <p:cNvPr id="4" name="灯片编号占位符 3"/>
          <p:cNvSpPr>
            <a:spLocks noGrp="1"/>
          </p:cNvSpPr>
          <p:nvPr>
            <p:ph type="sldNum" sz="quarter" idx="5"/>
          </p:nvPr>
        </p:nvSpPr>
        <p:spPr/>
        <p:txBody>
          <a:bodyPr/>
          <a:lstStyle/>
          <a:p>
            <a:fld id="{41283817-B82D-42E3-B8D3-3C4CD2FDA3F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用户管理功能，原来的用户管理只有学生管理功能，现在可以</a:t>
            </a:r>
            <a:r>
              <a:rPr lang="zh-CN" altLang="en-US" sz="1200" dirty="0"/>
              <a:t>区分教师</a:t>
            </a:r>
            <a:r>
              <a:rPr lang="en-US" altLang="zh-CN" sz="1200" dirty="0"/>
              <a:t>/</a:t>
            </a:r>
            <a:r>
              <a:rPr lang="zh-CN" altLang="en-US" sz="1200" dirty="0"/>
              <a:t>学生用户。分别对学生和教师进行管理。学生管理中，新增帮助学生</a:t>
            </a:r>
            <a:r>
              <a:rPr lang="zh-CN" altLang="en-US" sz="1200" dirty="0">
                <a:latin typeface="黑体" panose="02010609060101010101" pitchFamily="2" charset="-122"/>
                <a:ea typeface="黑体" panose="02010609060101010101" pitchFamily="2" charset="-122"/>
                <a:cs typeface="黑体" panose="02010609060101010101" pitchFamily="2" charset="-122"/>
              </a:rPr>
              <a:t>解绑手机号和重置密码功能，以前学生忘记密码或者想要换绑定的手机号，都是要反馈给网站的客服或者老师，需要客服或者技术老师上网站后台操作，增加了这个功能，老师直接就能给</a:t>
            </a:r>
            <a:r>
              <a:rPr lang="zh-CN" altLang="en-US" sz="1200" dirty="0"/>
              <a:t>学生</a:t>
            </a:r>
            <a:r>
              <a:rPr lang="zh-CN" altLang="en-US" sz="1200" dirty="0">
                <a:latin typeface="黑体" panose="02010609060101010101" pitchFamily="2" charset="-122"/>
                <a:ea typeface="黑体" panose="02010609060101010101" pitchFamily="2" charset="-122"/>
                <a:cs typeface="黑体" panose="02010609060101010101" pitchFamily="2" charset="-122"/>
              </a:rPr>
              <a:t>解绑手机号和重置密码，等于说权限下沉，简化了流程，更高效</a:t>
            </a:r>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用户管理中新增的教师管理功能，完善了教师管理用户信息，教师管理更细化，和学生管理一样。管理员也可以帮助教师</a:t>
            </a:r>
            <a:r>
              <a:rPr lang="zh-CN" altLang="en-US" sz="1200" dirty="0">
                <a:latin typeface="黑体" panose="02010609060101010101" pitchFamily="2" charset="-122"/>
                <a:ea typeface="黑体" panose="02010609060101010101" pitchFamily="2" charset="-122"/>
                <a:cs typeface="黑体" panose="02010609060101010101" pitchFamily="2" charset="-122"/>
              </a:rPr>
              <a:t>解绑手机号和重置密码</a:t>
            </a:r>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班级管理功能中，新增班主任列表，</a:t>
            </a:r>
            <a:r>
              <a:rPr lang="zh-CN" altLang="zh-CN" sz="1200" dirty="0">
                <a:latin typeface="黑体" panose="02010609060101010101" pitchFamily="2" charset="-122"/>
                <a:ea typeface="黑体" panose="02010609060101010101" pitchFamily="2" charset="-122"/>
              </a:rPr>
              <a:t>展示当前班级所有班主任</a:t>
            </a:r>
            <a:r>
              <a:rPr lang="zh-CN" altLang="en-US" sz="1200" dirty="0">
                <a:latin typeface="黑体" panose="02010609060101010101" pitchFamily="2" charset="-122"/>
                <a:ea typeface="黑体" panose="02010609060101010101" pitchFamily="2" charset="-122"/>
              </a:rPr>
              <a:t>。这个是以前一个班级只能设置一个班主任，有时候班主任有其他的事情可能会管理上有困难，需要增加管理人员，升级后呢</a:t>
            </a:r>
            <a:r>
              <a:rPr lang="zh-CN" altLang="en-US" dirty="0"/>
              <a:t>一个班级支持添加多个班主任，就解决了这个管理需求</a:t>
            </a:r>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资源管理中新增上端的标签分类，</a:t>
            </a:r>
            <a:r>
              <a:rPr lang="zh-CN" altLang="zh-CN" sz="1200" dirty="0"/>
              <a:t>展示账户各类资源数量</a:t>
            </a:r>
            <a:r>
              <a:rPr lang="zh-CN" altLang="en-US" sz="1200" dirty="0"/>
              <a:t>比如本机构课程、试卷、试卷包、辅导班、自组卷等相关信息</a:t>
            </a:r>
            <a:r>
              <a:rPr lang="zh-CN" altLang="zh-CN" sz="1200" dirty="0"/>
              <a:t>，</a:t>
            </a:r>
            <a:r>
              <a:rPr lang="zh-CN" altLang="en-US" sz="1200" dirty="0"/>
              <a:t>这样升级之后更</a:t>
            </a:r>
            <a:r>
              <a:rPr lang="zh-CN" altLang="zh-CN" sz="1200" dirty="0"/>
              <a:t>清晰直观</a:t>
            </a:r>
            <a:r>
              <a:rPr lang="zh-CN" altLang="en-US" sz="1200" dirty="0"/>
              <a:t>。同时还增加了各资源考试类型展示功能，支持授权的多个考试类型之间的筛选。</a:t>
            </a:r>
            <a:r>
              <a:rPr lang="zh-CN" altLang="zh-CN" sz="1200" dirty="0">
                <a:latin typeface="黑体" panose="02010609060101010101" pitchFamily="2" charset="-122"/>
                <a:ea typeface="黑体" panose="02010609060101010101" pitchFamily="2" charset="-122"/>
              </a:rPr>
              <a:t>资源</a:t>
            </a:r>
            <a:r>
              <a:rPr lang="zh-CN" altLang="en-US" sz="1200" dirty="0">
                <a:latin typeface="黑体" panose="02010609060101010101" pitchFamily="2" charset="-122"/>
                <a:ea typeface="黑体" panose="02010609060101010101" pitchFamily="2" charset="-122"/>
              </a:rPr>
              <a:t>也增加了</a:t>
            </a:r>
            <a:r>
              <a:rPr lang="zh-CN" altLang="zh-CN" sz="1200" dirty="0">
                <a:latin typeface="黑体" panose="02010609060101010101" pitchFamily="2" charset="-122"/>
                <a:ea typeface="黑体" panose="02010609060101010101" pitchFamily="2" charset="-122"/>
              </a:rPr>
              <a:t>区分正式</a:t>
            </a:r>
            <a:r>
              <a:rPr lang="en-US" altLang="zh-CN" sz="1200" dirty="0">
                <a:latin typeface="黑体" panose="02010609060101010101" pitchFamily="2" charset="-122"/>
                <a:ea typeface="黑体" panose="02010609060101010101" pitchFamily="2" charset="-122"/>
              </a:rPr>
              <a:t>/</a:t>
            </a:r>
            <a:r>
              <a:rPr lang="zh-CN" altLang="en-US" sz="1200" dirty="0">
                <a:latin typeface="黑体" panose="02010609060101010101" pitchFamily="2" charset="-122"/>
                <a:ea typeface="黑体" panose="02010609060101010101" pitchFamily="2" charset="-122"/>
              </a:rPr>
              <a:t>重学</a:t>
            </a:r>
            <a:r>
              <a:rPr lang="en-US" altLang="zh-CN" sz="1200" dirty="0">
                <a:latin typeface="黑体" panose="02010609060101010101" pitchFamily="2" charset="-122"/>
                <a:ea typeface="黑体" panose="02010609060101010101" pitchFamily="2" charset="-122"/>
              </a:rPr>
              <a:t>/</a:t>
            </a:r>
            <a:r>
              <a:rPr lang="zh-CN" altLang="en-US" sz="1200" dirty="0">
                <a:latin typeface="黑体" panose="02010609060101010101" pitchFamily="2" charset="-122"/>
                <a:ea typeface="黑体" panose="02010609060101010101" pitchFamily="2" charset="-122"/>
              </a:rPr>
              <a:t>试用功能，可以根据授权用户的资源，区分用户状态</a:t>
            </a:r>
            <a:endParaRPr lang="zh-CN" altLang="en-US" sz="1200" dirty="0">
              <a:latin typeface="黑体" panose="02010609060101010101" pitchFamily="2" charset="-122"/>
              <a:ea typeface="黑体" panose="02010609060101010101" pitchFamily="2" charset="-122"/>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自主组课中也是新增了</a:t>
            </a:r>
            <a:r>
              <a:rPr lang="zh-CN" altLang="zh-CN" sz="1200" dirty="0"/>
              <a:t>区分考试类型，</a:t>
            </a:r>
            <a:r>
              <a:rPr lang="zh-CN" altLang="en-US" sz="1200" dirty="0"/>
              <a:t>支持授权的多个考试类型之间的筛选。此外</a:t>
            </a:r>
            <a:r>
              <a:rPr lang="zh-CN" altLang="zh-CN" sz="1200" dirty="0"/>
              <a:t>课程状态</a:t>
            </a:r>
            <a:r>
              <a:rPr lang="zh-CN" altLang="en-US" sz="1200" dirty="0"/>
              <a:t>中也增加了筛选功能，可根据课程状态筛选课程，进行操作</a:t>
            </a:r>
            <a:endParaRPr lang="zh-CN" altLang="zh-CN" sz="1200" dirty="0"/>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首先看一下近几年的政策及考情</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学习管理中，</a:t>
            </a:r>
            <a:r>
              <a:rPr lang="zh-CN" altLang="zh-CN" sz="1200" dirty="0"/>
              <a:t>新增计划状态展示</a:t>
            </a:r>
            <a:r>
              <a:rPr lang="zh-CN" altLang="en-US" sz="1200" dirty="0"/>
              <a:t>，看到所设置计划的进展情况，是未开始还是正在学习，还是已完成，</a:t>
            </a:r>
            <a:r>
              <a:rPr lang="zh-CN" altLang="zh-CN" sz="1200" dirty="0"/>
              <a:t>优化计划相关状态</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班级活动</a:t>
            </a:r>
            <a:r>
              <a:rPr lang="zh-CN" altLang="zh-CN" sz="1200" dirty="0"/>
              <a:t>新增复制功能</a:t>
            </a:r>
            <a:r>
              <a:rPr lang="zh-CN" altLang="en-US" sz="1200" dirty="0"/>
              <a:t>，老师如果要发布相同内容的班级活动，不需再新建，直接复制即可使用</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答疑解惑，原来不区分考试类型，问题排序混乱，升级后</a:t>
            </a:r>
            <a:r>
              <a:rPr lang="zh-CN" altLang="zh-CN" sz="1200" dirty="0"/>
              <a:t>优先展示</a:t>
            </a:r>
            <a:r>
              <a:rPr lang="zh-CN" altLang="en-US" sz="1200" dirty="0"/>
              <a:t>最后提问的</a:t>
            </a:r>
            <a:r>
              <a:rPr lang="zh-CN" altLang="zh-CN" sz="1200" dirty="0"/>
              <a:t>问题，问题来源</a:t>
            </a:r>
            <a:r>
              <a:rPr lang="zh-CN" altLang="en-US" sz="1200" dirty="0"/>
              <a:t>也可以</a:t>
            </a:r>
            <a:r>
              <a:rPr lang="zh-CN" altLang="zh-CN" sz="1200" dirty="0"/>
              <a:t>区分考试类型</a:t>
            </a:r>
            <a:endParaRPr lang="zh-CN" altLang="zh-CN" sz="1200" dirty="0"/>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自组组卷功能，优化了列表展示方式，固定部分展示列。原来的展示列很多，数据都挤在一起，查看不方便。现在。。。。。。此外，自组组卷根据院校老师的需求，新增智能组卷功能，编辑根据实际考试题型题量比例，在后台设置好组卷规则，院校老师只要选择了智能组卷，就能实现一键组卷，节省了老师组卷流程。</a:t>
            </a:r>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考试管理中，除了原有的成绩汇总、成绩概况、试卷分析、答案结果展示的这些原有的功能外，新增了整体分析功能，可以通过图表等分析本机构、本年级或者本班级的考试情况。而且能够</a:t>
            </a:r>
            <a:r>
              <a:rPr lang="zh-CN" altLang="zh-CN" sz="1200" dirty="0"/>
              <a:t>导出</a:t>
            </a:r>
            <a:r>
              <a:rPr lang="en-US" altLang="zh-CN" sz="1200" dirty="0"/>
              <a:t>pdf</a:t>
            </a:r>
            <a:r>
              <a:rPr lang="zh-CN" altLang="en-US" sz="1200" dirty="0"/>
              <a:t>报告，通过考试检验教学管理成果</a:t>
            </a:r>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2B2F18-C0BD-474B-8505-673A37743D2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这个内容呢上午田主任已经提到过，护士执业资格考试依然是准入制考试，这个是一直没有变化的，我们的学生只有</a:t>
            </a:r>
            <a:r>
              <a:rPr lang="zh-CN" altLang="en-US" sz="1200" dirty="0">
                <a:solidFill>
                  <a:srgbClr val="203864"/>
                </a:solidFill>
                <a:latin typeface="华文中宋" pitchFamily="2" charset="-122"/>
                <a:ea typeface="华文中宋" pitchFamily="2" charset="-122"/>
              </a:rPr>
              <a:t>通过考试才能上岗工作、才有未来，才有其他的可能。这是对于学生的意义</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r>
              <a:rPr lang="zh-CN" altLang="en-US" sz="1200" b="0" kern="0" dirty="0">
                <a:solidFill>
                  <a:schemeClr val="accent3"/>
                </a:solidFill>
                <a:latin typeface="Helvetica Neue"/>
                <a:cs typeface="+mn-ea"/>
                <a:sym typeface="+mn-lt"/>
              </a:rPr>
              <a:t>这些政策呢上午也提到过，这里再和大家强调也是希望大家重视起来，这些都是和院校和学生进行沟通销售的前提。此外呢，</a:t>
            </a:r>
            <a:r>
              <a:rPr lang="en-US" altLang="zh-CN" sz="1200" b="0" kern="0" dirty="0">
                <a:solidFill>
                  <a:schemeClr val="accent3"/>
                </a:solidFill>
                <a:latin typeface="Helvetica Neue"/>
                <a:cs typeface="+mn-ea"/>
                <a:sym typeface="+mn-lt"/>
              </a:rPr>
              <a:t>2023</a:t>
            </a:r>
            <a:r>
              <a:rPr lang="zh-CN" altLang="en-US" sz="1200" b="0" kern="0" dirty="0">
                <a:solidFill>
                  <a:schemeClr val="accent3"/>
                </a:solidFill>
                <a:latin typeface="Helvetica Neue"/>
                <a:cs typeface="+mn-ea"/>
                <a:sym typeface="+mn-lt"/>
              </a:rPr>
              <a:t>年，也就是今年，教育部发布了</a:t>
            </a:r>
            <a:r>
              <a:rPr lang="en-US" altLang="zh-CN" sz="1200" b="0" kern="0" dirty="0">
                <a:solidFill>
                  <a:schemeClr val="accent3"/>
                </a:solidFill>
                <a:latin typeface="Helvetica Neue"/>
                <a:cs typeface="+mn-ea"/>
                <a:sym typeface="+mn-lt"/>
              </a:rPr>
              <a:t>《</a:t>
            </a:r>
            <a:r>
              <a:rPr lang="zh-CN" altLang="en-US" sz="1200" b="0" kern="0" dirty="0">
                <a:solidFill>
                  <a:schemeClr val="accent3"/>
                </a:solidFill>
                <a:latin typeface="Helvetica Neue"/>
                <a:cs typeface="+mn-ea"/>
                <a:sym typeface="+mn-lt"/>
              </a:rPr>
              <a:t>教师数字素养</a:t>
            </a:r>
            <a:r>
              <a:rPr lang="en-US" altLang="zh-CN" sz="1200" b="0" kern="0" dirty="0">
                <a:solidFill>
                  <a:schemeClr val="accent3"/>
                </a:solidFill>
                <a:latin typeface="Helvetica Neue"/>
                <a:cs typeface="+mn-ea"/>
                <a:sym typeface="+mn-lt"/>
              </a:rPr>
              <a:t>》</a:t>
            </a:r>
            <a:r>
              <a:rPr lang="zh-CN" altLang="en-US" sz="1200" b="0" kern="0" dirty="0">
                <a:solidFill>
                  <a:schemeClr val="accent3"/>
                </a:solidFill>
                <a:latin typeface="Helvetica Neue"/>
                <a:cs typeface="+mn-ea"/>
                <a:sym typeface="+mn-lt"/>
              </a:rPr>
              <a:t>标准，这个标准是为了</a:t>
            </a:r>
            <a:r>
              <a:rPr lang="zh-CN" altLang="en-US" dirty="0"/>
              <a:t>完善教育信息化标准体系，提升教师利用数字技术优化、创新和变革教育教学活动的意识、能力和责任，用于对教师数字素养的培训与评价。学校将打造智慧校园，健全学校数字化智能服务系统，如数字化教务管理系统、智能化学生管理系统、信息化学生服务系统等。这些功能护考平台都具备，这可能也是我们的一次全新的机会。</a:t>
            </a:r>
            <a:endParaRPr kumimoji="1" lang="zh-CN" altLang="en-US" b="0" dirty="0"/>
          </a:p>
        </p:txBody>
      </p:sp>
      <p:sp>
        <p:nvSpPr>
          <p:cNvPr id="4" name="灯片编号占位符 3"/>
          <p:cNvSpPr>
            <a:spLocks noGrp="1"/>
          </p:cNvSpPr>
          <p:nvPr>
            <p:ph type="sldNum" sz="quarter" idx="5"/>
          </p:nvPr>
        </p:nvSpPr>
        <p:spPr/>
        <p:txBody>
          <a:bodyPr/>
          <a:lstStyle/>
          <a:p>
            <a:pPr marL="0" marR="0" lvl="0" indent="0" algn="ctr" defTabSz="2438400" rtl="0" eaLnBrk="1" fontAlgn="auto" latinLnBrk="0" hangingPunct="0">
              <a:lnSpc>
                <a:spcPct val="100000"/>
              </a:lnSpc>
              <a:spcBef>
                <a:spcPts val="0"/>
              </a:spcBef>
              <a:spcAft>
                <a:spcPts val="0"/>
              </a:spcAft>
              <a:buClrTx/>
              <a:buSzTx/>
              <a:buFontTx/>
              <a:buNone/>
              <a:defRPr/>
            </a:pPr>
            <a:fld id="{C6DCAFE8-5E96-4521-A1B5-BC4710F7315E}" type="slidenum">
              <a:rPr kumimoji="0" lang="zh-CN" altLang="en-US" sz="2400" b="0" i="0" u="none" strike="noStrike" kern="0" cap="none" spc="0" normalizeH="0" baseline="0" noProof="0" smtClean="0">
                <a:ln>
                  <a:noFill/>
                </a:ln>
                <a:solidFill>
                  <a:srgbClr val="5E5E5E"/>
                </a:solidFill>
                <a:effectLst/>
                <a:uLnTx/>
                <a:uFillTx/>
                <a:latin typeface="Helvetica Neue"/>
                <a:sym typeface="Helvetica Neue"/>
              </a:rPr>
            </a:fld>
            <a:endParaRPr kumimoji="0" lang="zh-CN" altLang="en-US" sz="2400" b="0" i="0" u="none" strike="noStrike" kern="0" cap="none" spc="0" normalizeH="0" baseline="0" noProof="0">
              <a:ln>
                <a:noFill/>
              </a:ln>
              <a:solidFill>
                <a:srgbClr val="5E5E5E"/>
              </a:solidFill>
              <a:effectLst/>
              <a:uLnTx/>
              <a:uFillTx/>
              <a:latin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mn-ea"/>
              </a:rPr>
              <a:t>接下来呢，来看一下近</a:t>
            </a:r>
            <a:r>
              <a:rPr lang="en-US" altLang="zh-CN" sz="1200" dirty="0">
                <a:latin typeface="+mn-ea"/>
              </a:rPr>
              <a:t>10</a:t>
            </a:r>
            <a:r>
              <a:rPr lang="zh-CN" altLang="en-US" sz="1200" dirty="0">
                <a:latin typeface="+mn-ea"/>
              </a:rPr>
              <a:t>年护考通过率概况</a:t>
            </a:r>
            <a:r>
              <a:rPr lang="zh-CN" altLang="en-US" sz="1200" dirty="0">
                <a:latin typeface="+mn-ea"/>
                <a:ea typeface="+mn-ea"/>
              </a:rPr>
              <a:t>。。。。。。。这里也可看出啊，</a:t>
            </a:r>
            <a:r>
              <a:rPr lang="zh-CN" altLang="en-US" sz="1200" dirty="0">
                <a:latin typeface="华文中宋" pitchFamily="2" charset="-122"/>
                <a:ea typeface="华文中宋" pitchFamily="2" charset="-122"/>
              </a:rPr>
              <a:t>中职层次应届考生办学点依然是维护并挖掘的重点</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华文中宋" pitchFamily="2" charset="-122"/>
                <a:ea typeface="华文中宋" pitchFamily="2" charset="-122"/>
              </a:rPr>
              <a:t>再来了解一下，应届考生考试通过率各地区的情况</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第二部分介绍一下</a:t>
            </a:r>
            <a:r>
              <a:rPr lang="zh-CN" altLang="en-US" sz="1200" b="1" dirty="0">
                <a:solidFill>
                  <a:srgbClr val="262E3E"/>
                </a:solidFill>
                <a:latin typeface="思源黑体" panose="020B0500000000000000" pitchFamily="34" charset="-122"/>
                <a:ea typeface="思源黑体" panose="020B0500000000000000" pitchFamily="34" charset="-122"/>
              </a:rPr>
              <a:t>资源更新升级</a:t>
            </a:r>
            <a:endParaRPr lang="zh-CN" altLang="en-US" sz="1200" b="1" dirty="0">
              <a:solidFill>
                <a:srgbClr val="262E3E"/>
              </a:solidFill>
              <a:latin typeface="思源黑体" panose="020B0500000000000000" pitchFamily="34" charset="-122"/>
              <a:ea typeface="思源黑体" panose="020B0500000000000000" pitchFamily="34" charset="-122"/>
            </a:endParaRPr>
          </a:p>
        </p:txBody>
      </p:sp>
      <p:sp>
        <p:nvSpPr>
          <p:cNvPr id="4" name="灯片编号占位符 3"/>
          <p:cNvSpPr>
            <a:spLocks noGrp="1"/>
          </p:cNvSpPr>
          <p:nvPr>
            <p:ph type="sldNum" sz="quarter" idx="10"/>
          </p:nvPr>
        </p:nvSpPr>
        <p:spPr/>
        <p:txBody>
          <a:bodyPr/>
          <a:lstStyle/>
          <a:p>
            <a:fld id="{3A2B2F18-C0BD-474B-8505-673A37743D2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这部分内容呢，在两年前，</a:t>
            </a:r>
            <a:r>
              <a:rPr lang="en-US" altLang="zh-CN" dirty="0"/>
              <a:t>2021</a:t>
            </a:r>
            <a:r>
              <a:rPr lang="zh-CN" altLang="en-US" dirty="0"/>
              <a:t>年的培训中我给大家介绍过，可能在座的各位老师，有的听过，有的没听过。我这里就简要的回顾一下，后面还会介绍一下近年产品的升级情况。</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0" y="-1588"/>
            <a:ext cx="12192000" cy="685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ea typeface="华文中宋" pitchFamily="2" charset="-122"/>
            </a:endParaRPr>
          </a:p>
        </p:txBody>
      </p:sp>
      <p:sp>
        <p:nvSpPr>
          <p:cNvPr id="5" name="Rectangle 5"/>
          <p:cNvSpPr>
            <a:spLocks noChangeArrowheads="1"/>
          </p:cNvSpPr>
          <p:nvPr userDrawn="1"/>
        </p:nvSpPr>
        <p:spPr bwMode="auto">
          <a:xfrm>
            <a:off x="1" y="1"/>
            <a:ext cx="12193588" cy="6851651"/>
          </a:xfrm>
          <a:prstGeom prst="rect">
            <a:avLst/>
          </a:prstGeom>
          <a:solidFill>
            <a:schemeClr val="accent2"/>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6" name="Rectangle 6"/>
          <p:cNvSpPr>
            <a:spLocks noChangeArrowheads="1"/>
          </p:cNvSpPr>
          <p:nvPr userDrawn="1"/>
        </p:nvSpPr>
        <p:spPr bwMode="auto">
          <a:xfrm>
            <a:off x="573088" y="698501"/>
            <a:ext cx="11047413" cy="5454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ea typeface="华文中宋" pitchFamily="2" charset="-122"/>
            </a:endParaRPr>
          </a:p>
        </p:txBody>
      </p:sp>
      <p:sp>
        <p:nvSpPr>
          <p:cNvPr id="7" name="Freeform 7"/>
          <p:cNvSpPr/>
          <p:nvPr userDrawn="1"/>
        </p:nvSpPr>
        <p:spPr bwMode="auto">
          <a:xfrm>
            <a:off x="11542713" y="665164"/>
            <a:ext cx="650875" cy="2841625"/>
          </a:xfrm>
          <a:custGeom>
            <a:avLst/>
            <a:gdLst>
              <a:gd name="T0" fmla="*/ 342 w 342"/>
              <a:gd name="T1" fmla="*/ 22 h 1493"/>
              <a:gd name="T2" fmla="*/ 321 w 342"/>
              <a:gd name="T3" fmla="*/ 0 h 1493"/>
              <a:gd name="T4" fmla="*/ 289 w 342"/>
              <a:gd name="T5" fmla="*/ 37 h 1493"/>
              <a:gd name="T6" fmla="*/ 202 w 342"/>
              <a:gd name="T7" fmla="*/ 148 h 1493"/>
              <a:gd name="T8" fmla="*/ 87 w 342"/>
              <a:gd name="T9" fmla="*/ 347 h 1493"/>
              <a:gd name="T10" fmla="*/ 10 w 342"/>
              <a:gd name="T11" fmla="*/ 651 h 1493"/>
              <a:gd name="T12" fmla="*/ 55 w 342"/>
              <a:gd name="T13" fmla="*/ 1005 h 1493"/>
              <a:gd name="T14" fmla="*/ 214 w 342"/>
              <a:gd name="T15" fmla="*/ 1320 h 1493"/>
              <a:gd name="T16" fmla="*/ 342 w 342"/>
              <a:gd name="T17" fmla="*/ 1493 h 1493"/>
              <a:gd name="T18" fmla="*/ 342 w 342"/>
              <a:gd name="T19" fmla="*/ 22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1493">
                <a:moveTo>
                  <a:pt x="342" y="22"/>
                </a:moveTo>
                <a:cubicBezTo>
                  <a:pt x="321" y="0"/>
                  <a:pt x="321" y="0"/>
                  <a:pt x="321" y="0"/>
                </a:cubicBezTo>
                <a:cubicBezTo>
                  <a:pt x="321" y="0"/>
                  <a:pt x="310" y="13"/>
                  <a:pt x="289" y="37"/>
                </a:cubicBezTo>
                <a:cubicBezTo>
                  <a:pt x="268" y="61"/>
                  <a:pt x="238" y="98"/>
                  <a:pt x="202" y="148"/>
                </a:cubicBezTo>
                <a:cubicBezTo>
                  <a:pt x="166" y="198"/>
                  <a:pt x="125" y="264"/>
                  <a:pt x="87" y="347"/>
                </a:cubicBezTo>
                <a:cubicBezTo>
                  <a:pt x="50" y="430"/>
                  <a:pt x="18" y="535"/>
                  <a:pt x="10" y="651"/>
                </a:cubicBezTo>
                <a:cubicBezTo>
                  <a:pt x="0" y="767"/>
                  <a:pt x="18" y="891"/>
                  <a:pt x="55" y="1005"/>
                </a:cubicBezTo>
                <a:cubicBezTo>
                  <a:pt x="94" y="1119"/>
                  <a:pt x="150" y="1224"/>
                  <a:pt x="214" y="1320"/>
                </a:cubicBezTo>
                <a:cubicBezTo>
                  <a:pt x="254" y="1381"/>
                  <a:pt x="297" y="1438"/>
                  <a:pt x="342" y="1493"/>
                </a:cubicBezTo>
                <a:lnTo>
                  <a:pt x="342" y="22"/>
                </a:lnTo>
                <a:close/>
              </a:path>
            </a:pathLst>
          </a:custGeom>
          <a:solidFill>
            <a:schemeClr val="accent1"/>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8" name="Freeform 8"/>
          <p:cNvSpPr/>
          <p:nvPr userDrawn="1"/>
        </p:nvSpPr>
        <p:spPr bwMode="auto">
          <a:xfrm>
            <a:off x="10371137" y="1319214"/>
            <a:ext cx="1822451" cy="3065463"/>
          </a:xfrm>
          <a:custGeom>
            <a:avLst/>
            <a:gdLst>
              <a:gd name="T0" fmla="*/ 632 w 957"/>
              <a:gd name="T1" fmla="*/ 951 h 1611"/>
              <a:gd name="T2" fmla="*/ 511 w 957"/>
              <a:gd name="T3" fmla="*/ 760 h 1611"/>
              <a:gd name="T4" fmla="*/ 477 w 957"/>
              <a:gd name="T5" fmla="*/ 600 h 1611"/>
              <a:gd name="T6" fmla="*/ 549 w 957"/>
              <a:gd name="T7" fmla="*/ 374 h 1611"/>
              <a:gd name="T8" fmla="*/ 592 w 957"/>
              <a:gd name="T9" fmla="*/ 309 h 1611"/>
              <a:gd name="T10" fmla="*/ 609 w 957"/>
              <a:gd name="T11" fmla="*/ 286 h 1611"/>
              <a:gd name="T12" fmla="*/ 144 w 957"/>
              <a:gd name="T13" fmla="*/ 0 h 1611"/>
              <a:gd name="T14" fmla="*/ 124 w 957"/>
              <a:gd name="T15" fmla="*/ 41 h 1611"/>
              <a:gd name="T16" fmla="*/ 72 w 957"/>
              <a:gd name="T17" fmla="*/ 161 h 1611"/>
              <a:gd name="T18" fmla="*/ 17 w 957"/>
              <a:gd name="T19" fmla="*/ 368 h 1611"/>
              <a:gd name="T20" fmla="*/ 21 w 957"/>
              <a:gd name="T21" fmla="*/ 659 h 1611"/>
              <a:gd name="T22" fmla="*/ 147 w 957"/>
              <a:gd name="T23" fmla="*/ 966 h 1611"/>
              <a:gd name="T24" fmla="*/ 365 w 957"/>
              <a:gd name="T25" fmla="*/ 1212 h 1611"/>
              <a:gd name="T26" fmla="*/ 889 w 957"/>
              <a:gd name="T27" fmla="*/ 1571 h 1611"/>
              <a:gd name="T28" fmla="*/ 957 w 957"/>
              <a:gd name="T29" fmla="*/ 1611 h 1611"/>
              <a:gd name="T30" fmla="*/ 957 w 957"/>
              <a:gd name="T31" fmla="*/ 1272 h 1611"/>
              <a:gd name="T32" fmla="*/ 632 w 957"/>
              <a:gd name="T33" fmla="*/ 951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611">
                <a:moveTo>
                  <a:pt x="632" y="951"/>
                </a:moveTo>
                <a:cubicBezTo>
                  <a:pt x="578" y="885"/>
                  <a:pt x="537" y="820"/>
                  <a:pt x="511" y="760"/>
                </a:cubicBezTo>
                <a:cubicBezTo>
                  <a:pt x="486" y="699"/>
                  <a:pt x="476" y="646"/>
                  <a:pt x="477" y="600"/>
                </a:cubicBezTo>
                <a:cubicBezTo>
                  <a:pt x="477" y="508"/>
                  <a:pt x="516" y="431"/>
                  <a:pt x="549" y="374"/>
                </a:cubicBezTo>
                <a:cubicBezTo>
                  <a:pt x="566" y="346"/>
                  <a:pt x="580" y="324"/>
                  <a:pt x="592" y="309"/>
                </a:cubicBezTo>
                <a:cubicBezTo>
                  <a:pt x="603" y="294"/>
                  <a:pt x="609" y="286"/>
                  <a:pt x="609" y="286"/>
                </a:cubicBezTo>
                <a:cubicBezTo>
                  <a:pt x="144" y="0"/>
                  <a:pt x="144" y="0"/>
                  <a:pt x="144" y="0"/>
                </a:cubicBezTo>
                <a:cubicBezTo>
                  <a:pt x="144" y="0"/>
                  <a:pt x="137" y="14"/>
                  <a:pt x="124" y="41"/>
                </a:cubicBezTo>
                <a:cubicBezTo>
                  <a:pt x="111" y="67"/>
                  <a:pt x="93" y="107"/>
                  <a:pt x="72" y="161"/>
                </a:cubicBezTo>
                <a:cubicBezTo>
                  <a:pt x="52" y="215"/>
                  <a:pt x="31" y="284"/>
                  <a:pt x="17" y="368"/>
                </a:cubicBezTo>
                <a:cubicBezTo>
                  <a:pt x="3" y="451"/>
                  <a:pt x="0" y="553"/>
                  <a:pt x="21" y="659"/>
                </a:cubicBezTo>
                <a:cubicBezTo>
                  <a:pt x="40" y="766"/>
                  <a:pt x="86" y="873"/>
                  <a:pt x="147" y="966"/>
                </a:cubicBezTo>
                <a:cubicBezTo>
                  <a:pt x="209" y="1059"/>
                  <a:pt x="284" y="1141"/>
                  <a:pt x="365" y="1212"/>
                </a:cubicBezTo>
                <a:cubicBezTo>
                  <a:pt x="528" y="1354"/>
                  <a:pt x="711" y="1465"/>
                  <a:pt x="889" y="1571"/>
                </a:cubicBezTo>
                <a:cubicBezTo>
                  <a:pt x="912" y="1584"/>
                  <a:pt x="934" y="1597"/>
                  <a:pt x="957" y="1611"/>
                </a:cubicBezTo>
                <a:cubicBezTo>
                  <a:pt x="957" y="1272"/>
                  <a:pt x="957" y="1272"/>
                  <a:pt x="957" y="1272"/>
                </a:cubicBezTo>
                <a:cubicBezTo>
                  <a:pt x="834" y="1165"/>
                  <a:pt x="719" y="1058"/>
                  <a:pt x="632" y="951"/>
                </a:cubicBezTo>
                <a:close/>
              </a:path>
            </a:pathLst>
          </a:custGeom>
          <a:solidFill>
            <a:schemeClr val="accent2"/>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9" name="Freeform 9"/>
          <p:cNvSpPr/>
          <p:nvPr userDrawn="1"/>
        </p:nvSpPr>
        <p:spPr bwMode="auto">
          <a:xfrm>
            <a:off x="9313864" y="2249489"/>
            <a:ext cx="2879725" cy="2709863"/>
          </a:xfrm>
          <a:custGeom>
            <a:avLst/>
            <a:gdLst>
              <a:gd name="T0" fmla="*/ 753 w 1512"/>
              <a:gd name="T1" fmla="*/ 793 h 1424"/>
              <a:gd name="T2" fmla="*/ 587 w 1512"/>
              <a:gd name="T3" fmla="*/ 639 h 1424"/>
              <a:gd name="T4" fmla="*/ 512 w 1512"/>
              <a:gd name="T5" fmla="*/ 493 h 1424"/>
              <a:gd name="T6" fmla="*/ 523 w 1512"/>
              <a:gd name="T7" fmla="*/ 257 h 1424"/>
              <a:gd name="T8" fmla="*/ 548 w 1512"/>
              <a:gd name="T9" fmla="*/ 183 h 1424"/>
              <a:gd name="T10" fmla="*/ 558 w 1512"/>
              <a:gd name="T11" fmla="*/ 156 h 1424"/>
              <a:gd name="T12" fmla="*/ 36 w 1512"/>
              <a:gd name="T13" fmla="*/ 0 h 1424"/>
              <a:gd name="T14" fmla="*/ 27 w 1512"/>
              <a:gd name="T15" fmla="*/ 45 h 1424"/>
              <a:gd name="T16" fmla="*/ 8 w 1512"/>
              <a:gd name="T17" fmla="*/ 174 h 1424"/>
              <a:gd name="T18" fmla="*/ 8 w 1512"/>
              <a:gd name="T19" fmla="*/ 388 h 1424"/>
              <a:gd name="T20" fmla="*/ 87 w 1512"/>
              <a:gd name="T21" fmla="*/ 669 h 1424"/>
              <a:gd name="T22" fmla="*/ 289 w 1512"/>
              <a:gd name="T23" fmla="*/ 933 h 1424"/>
              <a:gd name="T24" fmla="*/ 563 w 1512"/>
              <a:gd name="T25" fmla="*/ 1114 h 1424"/>
              <a:gd name="T26" fmla="*/ 1162 w 1512"/>
              <a:gd name="T27" fmla="*/ 1325 h 1424"/>
              <a:gd name="T28" fmla="*/ 1512 w 1512"/>
              <a:gd name="T29" fmla="*/ 1424 h 1424"/>
              <a:gd name="T30" fmla="*/ 1512 w 1512"/>
              <a:gd name="T31" fmla="*/ 1189 h 1424"/>
              <a:gd name="T32" fmla="*/ 1256 w 1512"/>
              <a:gd name="T33" fmla="*/ 1069 h 1424"/>
              <a:gd name="T34" fmla="*/ 753 w 1512"/>
              <a:gd name="T35" fmla="*/ 79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2" h="1424">
                <a:moveTo>
                  <a:pt x="753" y="793"/>
                </a:moveTo>
                <a:cubicBezTo>
                  <a:pt x="684" y="743"/>
                  <a:pt x="628" y="690"/>
                  <a:pt x="587" y="639"/>
                </a:cubicBezTo>
                <a:cubicBezTo>
                  <a:pt x="547" y="587"/>
                  <a:pt x="523" y="539"/>
                  <a:pt x="512" y="493"/>
                </a:cubicBezTo>
                <a:cubicBezTo>
                  <a:pt x="489" y="405"/>
                  <a:pt x="506" y="320"/>
                  <a:pt x="523" y="257"/>
                </a:cubicBezTo>
                <a:cubicBezTo>
                  <a:pt x="532" y="226"/>
                  <a:pt x="541" y="200"/>
                  <a:pt x="548" y="183"/>
                </a:cubicBezTo>
                <a:cubicBezTo>
                  <a:pt x="555" y="166"/>
                  <a:pt x="558" y="156"/>
                  <a:pt x="558" y="156"/>
                </a:cubicBezTo>
                <a:cubicBezTo>
                  <a:pt x="36" y="0"/>
                  <a:pt x="36" y="0"/>
                  <a:pt x="36" y="0"/>
                </a:cubicBezTo>
                <a:cubicBezTo>
                  <a:pt x="36" y="0"/>
                  <a:pt x="33" y="16"/>
                  <a:pt x="27" y="45"/>
                </a:cubicBezTo>
                <a:cubicBezTo>
                  <a:pt x="21" y="74"/>
                  <a:pt x="14" y="117"/>
                  <a:pt x="8" y="174"/>
                </a:cubicBezTo>
                <a:cubicBezTo>
                  <a:pt x="2" y="232"/>
                  <a:pt x="0" y="304"/>
                  <a:pt x="8" y="388"/>
                </a:cubicBezTo>
                <a:cubicBezTo>
                  <a:pt x="17" y="473"/>
                  <a:pt x="40" y="572"/>
                  <a:pt x="87" y="669"/>
                </a:cubicBezTo>
                <a:cubicBezTo>
                  <a:pt x="133" y="767"/>
                  <a:pt x="205" y="858"/>
                  <a:pt x="289" y="933"/>
                </a:cubicBezTo>
                <a:cubicBezTo>
                  <a:pt x="373" y="1007"/>
                  <a:pt x="466" y="1066"/>
                  <a:pt x="563" y="1114"/>
                </a:cubicBezTo>
                <a:cubicBezTo>
                  <a:pt x="757" y="1209"/>
                  <a:pt x="962" y="1269"/>
                  <a:pt x="1162" y="1325"/>
                </a:cubicBezTo>
                <a:cubicBezTo>
                  <a:pt x="1281" y="1358"/>
                  <a:pt x="1399" y="1390"/>
                  <a:pt x="1512" y="1424"/>
                </a:cubicBezTo>
                <a:cubicBezTo>
                  <a:pt x="1512" y="1189"/>
                  <a:pt x="1512" y="1189"/>
                  <a:pt x="1512" y="1189"/>
                </a:cubicBezTo>
                <a:cubicBezTo>
                  <a:pt x="1427" y="1148"/>
                  <a:pt x="1341" y="1109"/>
                  <a:pt x="1256" y="1069"/>
                </a:cubicBezTo>
                <a:cubicBezTo>
                  <a:pt x="1072" y="983"/>
                  <a:pt x="891" y="894"/>
                  <a:pt x="753" y="793"/>
                </a:cubicBezTo>
                <a:close/>
              </a:path>
            </a:pathLst>
          </a:custGeom>
          <a:solidFill>
            <a:schemeClr val="accent3"/>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10" name="Freeform 10"/>
          <p:cNvSpPr/>
          <p:nvPr userDrawn="1"/>
        </p:nvSpPr>
        <p:spPr bwMode="auto">
          <a:xfrm>
            <a:off x="8402638" y="3478214"/>
            <a:ext cx="3790951" cy="1911351"/>
          </a:xfrm>
          <a:custGeom>
            <a:avLst/>
            <a:gdLst>
              <a:gd name="T0" fmla="*/ 898 w 1990"/>
              <a:gd name="T1" fmla="*/ 580 h 1005"/>
              <a:gd name="T2" fmla="*/ 697 w 1990"/>
              <a:gd name="T3" fmla="*/ 474 h 1005"/>
              <a:gd name="T4" fmla="*/ 588 w 1990"/>
              <a:gd name="T5" fmla="*/ 353 h 1005"/>
              <a:gd name="T6" fmla="*/ 537 w 1990"/>
              <a:gd name="T7" fmla="*/ 122 h 1005"/>
              <a:gd name="T8" fmla="*/ 542 w 1990"/>
              <a:gd name="T9" fmla="*/ 44 h 1005"/>
              <a:gd name="T10" fmla="*/ 545 w 1990"/>
              <a:gd name="T11" fmla="*/ 15 h 1005"/>
              <a:gd name="T12" fmla="*/ 0 w 1990"/>
              <a:gd name="T13" fmla="*/ 0 h 1005"/>
              <a:gd name="T14" fmla="*/ 3 w 1990"/>
              <a:gd name="T15" fmla="*/ 45 h 1005"/>
              <a:gd name="T16" fmla="*/ 18 w 1990"/>
              <a:gd name="T17" fmla="*/ 175 h 1005"/>
              <a:gd name="T18" fmla="*/ 73 w 1990"/>
              <a:gd name="T19" fmla="*/ 382 h 1005"/>
              <a:gd name="T20" fmla="*/ 222 w 1990"/>
              <a:gd name="T21" fmla="*/ 632 h 1005"/>
              <a:gd name="T22" fmla="*/ 485 w 1990"/>
              <a:gd name="T23" fmla="*/ 835 h 1005"/>
              <a:gd name="T24" fmla="*/ 797 w 1990"/>
              <a:gd name="T25" fmla="*/ 939 h 1005"/>
              <a:gd name="T26" fmla="*/ 1430 w 1990"/>
              <a:gd name="T27" fmla="*/ 988 h 1005"/>
              <a:gd name="T28" fmla="*/ 1990 w 1990"/>
              <a:gd name="T29" fmla="*/ 1005 h 1005"/>
              <a:gd name="T30" fmla="*/ 1990 w 1990"/>
              <a:gd name="T31" fmla="*/ 821 h 1005"/>
              <a:gd name="T32" fmla="*/ 1455 w 1990"/>
              <a:gd name="T33" fmla="*/ 716 h 1005"/>
              <a:gd name="T34" fmla="*/ 898 w 1990"/>
              <a:gd name="T35" fmla="*/ 58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0" h="1005">
                <a:moveTo>
                  <a:pt x="898" y="580"/>
                </a:moveTo>
                <a:cubicBezTo>
                  <a:pt x="818" y="549"/>
                  <a:pt x="750" y="513"/>
                  <a:pt x="697" y="474"/>
                </a:cubicBezTo>
                <a:cubicBezTo>
                  <a:pt x="646" y="434"/>
                  <a:pt x="610" y="394"/>
                  <a:pt x="588" y="353"/>
                </a:cubicBezTo>
                <a:cubicBezTo>
                  <a:pt x="542" y="273"/>
                  <a:pt x="537" y="187"/>
                  <a:pt x="537" y="122"/>
                </a:cubicBezTo>
                <a:cubicBezTo>
                  <a:pt x="538" y="89"/>
                  <a:pt x="539" y="62"/>
                  <a:pt x="542" y="44"/>
                </a:cubicBezTo>
                <a:cubicBezTo>
                  <a:pt x="544" y="25"/>
                  <a:pt x="545" y="15"/>
                  <a:pt x="545" y="15"/>
                </a:cubicBezTo>
                <a:cubicBezTo>
                  <a:pt x="0" y="0"/>
                  <a:pt x="0" y="0"/>
                  <a:pt x="0" y="0"/>
                </a:cubicBezTo>
                <a:cubicBezTo>
                  <a:pt x="0" y="0"/>
                  <a:pt x="1" y="16"/>
                  <a:pt x="3" y="45"/>
                </a:cubicBezTo>
                <a:cubicBezTo>
                  <a:pt x="4" y="74"/>
                  <a:pt x="9" y="119"/>
                  <a:pt x="18" y="175"/>
                </a:cubicBezTo>
                <a:cubicBezTo>
                  <a:pt x="27" y="232"/>
                  <a:pt x="43" y="302"/>
                  <a:pt x="73" y="382"/>
                </a:cubicBezTo>
                <a:cubicBezTo>
                  <a:pt x="103" y="461"/>
                  <a:pt x="151" y="551"/>
                  <a:pt x="222" y="632"/>
                </a:cubicBezTo>
                <a:cubicBezTo>
                  <a:pt x="292" y="715"/>
                  <a:pt x="386" y="785"/>
                  <a:pt x="485" y="835"/>
                </a:cubicBezTo>
                <a:cubicBezTo>
                  <a:pt x="585" y="885"/>
                  <a:pt x="691" y="917"/>
                  <a:pt x="797" y="939"/>
                </a:cubicBezTo>
                <a:cubicBezTo>
                  <a:pt x="1009" y="981"/>
                  <a:pt x="1222" y="985"/>
                  <a:pt x="1430" y="988"/>
                </a:cubicBezTo>
                <a:cubicBezTo>
                  <a:pt x="1624" y="990"/>
                  <a:pt x="1814" y="989"/>
                  <a:pt x="1990" y="1005"/>
                </a:cubicBezTo>
                <a:cubicBezTo>
                  <a:pt x="1990" y="821"/>
                  <a:pt x="1990" y="821"/>
                  <a:pt x="1990" y="821"/>
                </a:cubicBezTo>
                <a:cubicBezTo>
                  <a:pt x="1816" y="777"/>
                  <a:pt x="1633" y="748"/>
                  <a:pt x="1455" y="716"/>
                </a:cubicBezTo>
                <a:cubicBezTo>
                  <a:pt x="1254" y="681"/>
                  <a:pt x="1057" y="641"/>
                  <a:pt x="898" y="580"/>
                </a:cubicBezTo>
                <a:close/>
              </a:path>
            </a:pathLst>
          </a:custGeom>
          <a:solidFill>
            <a:schemeClr val="accent4"/>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4176" name="Freeform 11"/>
          <p:cNvSpPr/>
          <p:nvPr userDrawn="1"/>
        </p:nvSpPr>
        <p:spPr bwMode="auto">
          <a:xfrm>
            <a:off x="7773988" y="4675189"/>
            <a:ext cx="4419600" cy="1585913"/>
          </a:xfrm>
          <a:custGeom>
            <a:avLst/>
            <a:gdLst>
              <a:gd name="T0" fmla="*/ 1591 w 2320"/>
              <a:gd name="T1" fmla="*/ 442 h 834"/>
              <a:gd name="T2" fmla="*/ 1018 w 2320"/>
              <a:gd name="T3" fmla="*/ 454 h 834"/>
              <a:gd name="T4" fmla="*/ 797 w 2320"/>
              <a:gd name="T5" fmla="*/ 404 h 834"/>
              <a:gd name="T6" fmla="*/ 659 w 2320"/>
              <a:gd name="T7" fmla="*/ 315 h 834"/>
              <a:gd name="T8" fmla="*/ 550 w 2320"/>
              <a:gd name="T9" fmla="*/ 105 h 834"/>
              <a:gd name="T10" fmla="*/ 535 w 2320"/>
              <a:gd name="T11" fmla="*/ 28 h 834"/>
              <a:gd name="T12" fmla="*/ 530 w 2320"/>
              <a:gd name="T13" fmla="*/ 0 h 834"/>
              <a:gd name="T14" fmla="*/ 0 w 2320"/>
              <a:gd name="T15" fmla="*/ 126 h 834"/>
              <a:gd name="T16" fmla="*/ 14 w 2320"/>
              <a:gd name="T17" fmla="*/ 169 h 834"/>
              <a:gd name="T18" fmla="*/ 63 w 2320"/>
              <a:gd name="T19" fmla="*/ 291 h 834"/>
              <a:gd name="T20" fmla="*/ 170 w 2320"/>
              <a:gd name="T21" fmla="*/ 476 h 834"/>
              <a:gd name="T22" fmla="*/ 379 w 2320"/>
              <a:gd name="T23" fmla="*/ 680 h 834"/>
              <a:gd name="T24" fmla="*/ 685 w 2320"/>
              <a:gd name="T25" fmla="*/ 808 h 834"/>
              <a:gd name="T26" fmla="*/ 1013 w 2320"/>
              <a:gd name="T27" fmla="*/ 827 h 834"/>
              <a:gd name="T28" fmla="*/ 1637 w 2320"/>
              <a:gd name="T29" fmla="*/ 710 h 834"/>
              <a:gd name="T30" fmla="*/ 2217 w 2320"/>
              <a:gd name="T31" fmla="*/ 576 h 834"/>
              <a:gd name="T32" fmla="*/ 2320 w 2320"/>
              <a:gd name="T33" fmla="*/ 563 h 834"/>
              <a:gd name="T34" fmla="*/ 2320 w 2320"/>
              <a:gd name="T35" fmla="*/ 408 h 834"/>
              <a:gd name="T36" fmla="*/ 2205 w 2320"/>
              <a:gd name="T37" fmla="*/ 404 h 834"/>
              <a:gd name="T38" fmla="*/ 1591 w 2320"/>
              <a:gd name="T39" fmla="*/ 44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0" h="834">
                <a:moveTo>
                  <a:pt x="1591" y="442"/>
                </a:moveTo>
                <a:cubicBezTo>
                  <a:pt x="1388" y="459"/>
                  <a:pt x="1187" y="472"/>
                  <a:pt x="1018" y="454"/>
                </a:cubicBezTo>
                <a:cubicBezTo>
                  <a:pt x="933" y="445"/>
                  <a:pt x="857" y="428"/>
                  <a:pt x="797" y="404"/>
                </a:cubicBezTo>
                <a:cubicBezTo>
                  <a:pt x="736" y="379"/>
                  <a:pt x="691" y="349"/>
                  <a:pt x="659" y="315"/>
                </a:cubicBezTo>
                <a:cubicBezTo>
                  <a:pt x="594" y="250"/>
                  <a:pt x="567" y="168"/>
                  <a:pt x="550" y="105"/>
                </a:cubicBezTo>
                <a:cubicBezTo>
                  <a:pt x="542" y="73"/>
                  <a:pt x="537" y="47"/>
                  <a:pt x="535" y="28"/>
                </a:cubicBezTo>
                <a:cubicBezTo>
                  <a:pt x="532" y="10"/>
                  <a:pt x="530" y="0"/>
                  <a:pt x="530" y="0"/>
                </a:cubicBezTo>
                <a:cubicBezTo>
                  <a:pt x="0" y="126"/>
                  <a:pt x="0" y="126"/>
                  <a:pt x="0" y="126"/>
                </a:cubicBezTo>
                <a:cubicBezTo>
                  <a:pt x="0" y="126"/>
                  <a:pt x="5" y="141"/>
                  <a:pt x="14" y="169"/>
                </a:cubicBezTo>
                <a:cubicBezTo>
                  <a:pt x="23" y="197"/>
                  <a:pt x="39" y="239"/>
                  <a:pt x="63" y="291"/>
                </a:cubicBezTo>
                <a:cubicBezTo>
                  <a:pt x="86" y="343"/>
                  <a:pt x="120" y="407"/>
                  <a:pt x="170" y="476"/>
                </a:cubicBezTo>
                <a:cubicBezTo>
                  <a:pt x="219" y="545"/>
                  <a:pt x="289" y="619"/>
                  <a:pt x="379" y="680"/>
                </a:cubicBezTo>
                <a:cubicBezTo>
                  <a:pt x="468" y="742"/>
                  <a:pt x="576" y="785"/>
                  <a:pt x="685" y="808"/>
                </a:cubicBezTo>
                <a:cubicBezTo>
                  <a:pt x="795" y="830"/>
                  <a:pt x="906" y="834"/>
                  <a:pt x="1013" y="827"/>
                </a:cubicBezTo>
                <a:cubicBezTo>
                  <a:pt x="1229" y="813"/>
                  <a:pt x="1436" y="762"/>
                  <a:pt x="1637" y="710"/>
                </a:cubicBezTo>
                <a:cubicBezTo>
                  <a:pt x="1838" y="659"/>
                  <a:pt x="2033" y="605"/>
                  <a:pt x="2217" y="576"/>
                </a:cubicBezTo>
                <a:cubicBezTo>
                  <a:pt x="2252" y="570"/>
                  <a:pt x="2286" y="566"/>
                  <a:pt x="2320" y="563"/>
                </a:cubicBezTo>
                <a:cubicBezTo>
                  <a:pt x="2320" y="408"/>
                  <a:pt x="2320" y="408"/>
                  <a:pt x="2320" y="408"/>
                </a:cubicBezTo>
                <a:cubicBezTo>
                  <a:pt x="2282" y="406"/>
                  <a:pt x="2243" y="404"/>
                  <a:pt x="2205" y="404"/>
                </a:cubicBezTo>
                <a:cubicBezTo>
                  <a:pt x="2004" y="402"/>
                  <a:pt x="1795" y="424"/>
                  <a:pt x="1591" y="442"/>
                </a:cubicBezTo>
                <a:close/>
              </a:path>
            </a:pathLst>
          </a:custGeom>
          <a:solidFill>
            <a:schemeClr val="accent4">
              <a:lumMod val="60000"/>
              <a:lumOff val="40000"/>
            </a:schemeClr>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122" name="Freeform 12"/>
          <p:cNvSpPr/>
          <p:nvPr userDrawn="1"/>
        </p:nvSpPr>
        <p:spPr bwMode="auto">
          <a:xfrm>
            <a:off x="7539038" y="5805489"/>
            <a:ext cx="4654551" cy="1046163"/>
          </a:xfrm>
          <a:custGeom>
            <a:avLst/>
            <a:gdLst>
              <a:gd name="T0" fmla="*/ 1619 w 2443"/>
              <a:gd name="T1" fmla="*/ 240 h 550"/>
              <a:gd name="T2" fmla="*/ 1068 w 2443"/>
              <a:gd name="T3" fmla="*/ 401 h 550"/>
              <a:gd name="T4" fmla="*/ 841 w 2443"/>
              <a:gd name="T5" fmla="*/ 409 h 550"/>
              <a:gd name="T6" fmla="*/ 685 w 2443"/>
              <a:gd name="T7" fmla="*/ 359 h 550"/>
              <a:gd name="T8" fmla="*/ 526 w 2443"/>
              <a:gd name="T9" fmla="*/ 184 h 550"/>
              <a:gd name="T10" fmla="*/ 491 w 2443"/>
              <a:gd name="T11" fmla="*/ 114 h 550"/>
              <a:gd name="T12" fmla="*/ 479 w 2443"/>
              <a:gd name="T13" fmla="*/ 88 h 550"/>
              <a:gd name="T14" fmla="*/ 0 w 2443"/>
              <a:gd name="T15" fmla="*/ 347 h 550"/>
              <a:gd name="T16" fmla="*/ 25 w 2443"/>
              <a:gd name="T17" fmla="*/ 385 h 550"/>
              <a:gd name="T18" fmla="*/ 103 w 2443"/>
              <a:gd name="T19" fmla="*/ 490 h 550"/>
              <a:gd name="T20" fmla="*/ 156 w 2443"/>
              <a:gd name="T21" fmla="*/ 550 h 550"/>
              <a:gd name="T22" fmla="*/ 1621 w 2443"/>
              <a:gd name="T23" fmla="*/ 550 h 550"/>
              <a:gd name="T24" fmla="*/ 1732 w 2443"/>
              <a:gd name="T25" fmla="*/ 488 h 550"/>
              <a:gd name="T26" fmla="*/ 2258 w 2443"/>
              <a:gd name="T27" fmla="*/ 208 h 550"/>
              <a:gd name="T28" fmla="*/ 2443 w 2443"/>
              <a:gd name="T29" fmla="*/ 138 h 550"/>
              <a:gd name="T30" fmla="*/ 2443 w 2443"/>
              <a:gd name="T31" fmla="*/ 0 h 550"/>
              <a:gd name="T32" fmla="*/ 2201 w 2443"/>
              <a:gd name="T33" fmla="*/ 45 h 550"/>
              <a:gd name="T34" fmla="*/ 1619 w 2443"/>
              <a:gd name="T35" fmla="*/ 24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3" h="550">
                <a:moveTo>
                  <a:pt x="1619" y="240"/>
                </a:moveTo>
                <a:cubicBezTo>
                  <a:pt x="1427" y="310"/>
                  <a:pt x="1236" y="374"/>
                  <a:pt x="1068" y="401"/>
                </a:cubicBezTo>
                <a:cubicBezTo>
                  <a:pt x="984" y="414"/>
                  <a:pt x="906" y="417"/>
                  <a:pt x="841" y="409"/>
                </a:cubicBezTo>
                <a:cubicBezTo>
                  <a:pt x="777" y="401"/>
                  <a:pt x="725" y="383"/>
                  <a:pt x="685" y="359"/>
                </a:cubicBezTo>
                <a:cubicBezTo>
                  <a:pt x="606" y="313"/>
                  <a:pt x="559" y="241"/>
                  <a:pt x="526" y="184"/>
                </a:cubicBezTo>
                <a:cubicBezTo>
                  <a:pt x="510" y="156"/>
                  <a:pt x="498" y="132"/>
                  <a:pt x="491" y="114"/>
                </a:cubicBezTo>
                <a:cubicBezTo>
                  <a:pt x="483" y="97"/>
                  <a:pt x="479" y="88"/>
                  <a:pt x="479" y="88"/>
                </a:cubicBezTo>
                <a:cubicBezTo>
                  <a:pt x="0" y="347"/>
                  <a:pt x="0" y="347"/>
                  <a:pt x="0" y="347"/>
                </a:cubicBezTo>
                <a:cubicBezTo>
                  <a:pt x="0" y="347"/>
                  <a:pt x="8" y="361"/>
                  <a:pt x="25" y="385"/>
                </a:cubicBezTo>
                <a:cubicBezTo>
                  <a:pt x="41" y="410"/>
                  <a:pt x="67" y="446"/>
                  <a:pt x="103" y="490"/>
                </a:cubicBezTo>
                <a:cubicBezTo>
                  <a:pt x="118" y="509"/>
                  <a:pt x="136" y="529"/>
                  <a:pt x="156" y="550"/>
                </a:cubicBezTo>
                <a:cubicBezTo>
                  <a:pt x="1621" y="550"/>
                  <a:pt x="1621" y="550"/>
                  <a:pt x="1621" y="550"/>
                </a:cubicBezTo>
                <a:cubicBezTo>
                  <a:pt x="1658" y="529"/>
                  <a:pt x="1695" y="509"/>
                  <a:pt x="1732" y="488"/>
                </a:cubicBezTo>
                <a:cubicBezTo>
                  <a:pt x="1913" y="386"/>
                  <a:pt x="2088" y="284"/>
                  <a:pt x="2258" y="208"/>
                </a:cubicBezTo>
                <a:cubicBezTo>
                  <a:pt x="2320" y="180"/>
                  <a:pt x="2382" y="156"/>
                  <a:pt x="2443" y="138"/>
                </a:cubicBezTo>
                <a:cubicBezTo>
                  <a:pt x="2443" y="0"/>
                  <a:pt x="2443" y="0"/>
                  <a:pt x="2443" y="0"/>
                </a:cubicBezTo>
                <a:cubicBezTo>
                  <a:pt x="2363" y="8"/>
                  <a:pt x="2282" y="24"/>
                  <a:pt x="2201" y="45"/>
                </a:cubicBezTo>
                <a:cubicBezTo>
                  <a:pt x="2007" y="95"/>
                  <a:pt x="1811" y="171"/>
                  <a:pt x="1619" y="240"/>
                </a:cubicBezTo>
                <a:close/>
              </a:path>
            </a:pathLst>
          </a:custGeom>
          <a:solidFill>
            <a:schemeClr val="accent4">
              <a:lumMod val="20000"/>
              <a:lumOff val="80000"/>
            </a:schemeClr>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9821" name="Rectangle 78" hidden="1"/>
          <p:cNvSpPr>
            <a:spLocks noChangeArrowheads="1"/>
          </p:cNvSpPr>
          <p:nvPr userDrawn="1"/>
        </p:nvSpPr>
        <p:spPr bwMode="auto">
          <a:xfrm>
            <a:off x="0" y="2"/>
            <a:ext cx="12192000" cy="6857999"/>
          </a:xfrm>
          <a:prstGeom prst="rect">
            <a:avLst/>
          </a:prstGeom>
          <a:solidFill>
            <a:schemeClr val="accent3">
              <a:alpha val="40000"/>
            </a:schemeClr>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9801" name="副标题 2"/>
          <p:cNvSpPr>
            <a:spLocks noGrp="1"/>
          </p:cNvSpPr>
          <p:nvPr userDrawn="1">
            <p:ph type="subTitle" idx="1"/>
          </p:nvPr>
        </p:nvSpPr>
        <p:spPr>
          <a:xfrm>
            <a:off x="1180684" y="2878454"/>
            <a:ext cx="5357061" cy="558799"/>
          </a:xfrm>
        </p:spPr>
        <p:txBody>
          <a:bodyPr anchor="ctr">
            <a:normAutofit/>
          </a:bodyPr>
          <a:lstStyle>
            <a:lvl1pPr marL="0" indent="0" algn="l">
              <a:buNone/>
              <a:defRPr sz="2000">
                <a:solidFill>
                  <a:schemeClr val="accent1"/>
                </a:solidFill>
              </a:defRPr>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9802" name="标题 1"/>
          <p:cNvSpPr>
            <a:spLocks noGrp="1"/>
          </p:cNvSpPr>
          <p:nvPr userDrawn="1">
            <p:ph type="ctrTitle"/>
          </p:nvPr>
        </p:nvSpPr>
        <p:spPr>
          <a:xfrm>
            <a:off x="1180684" y="1620522"/>
            <a:ext cx="5357061" cy="1257932"/>
          </a:xfrm>
        </p:spPr>
        <p:txBody>
          <a:bodyPr anchor="ctr">
            <a:normAutofit/>
          </a:bodyPr>
          <a:lstStyle>
            <a:lvl1pPr algn="l">
              <a:defRPr sz="4000">
                <a:solidFill>
                  <a:schemeClr val="accent1"/>
                </a:solidFill>
              </a:defRPr>
            </a:lvl1pPr>
          </a:lstStyle>
          <a:p>
            <a:r>
              <a:rPr lang="en-US" dirty="0"/>
              <a:t>Click to edit Master title style</a:t>
            </a:r>
            <a:endParaRPr lang="zh-CN" altLang="en-US" dirty="0"/>
          </a:p>
        </p:txBody>
      </p:sp>
      <p:sp>
        <p:nvSpPr>
          <p:cNvPr id="13" name="文本占位符 13"/>
          <p:cNvSpPr>
            <a:spLocks noGrp="1"/>
          </p:cNvSpPr>
          <p:nvPr userDrawn="1">
            <p:ph type="body" sz="quarter" idx="11" hasCustomPrompt="1"/>
          </p:nvPr>
        </p:nvSpPr>
        <p:spPr>
          <a:xfrm>
            <a:off x="1180683" y="4815161"/>
            <a:ext cx="1701843" cy="296271"/>
          </a:xfrm>
          <a:prstGeom prst="roundRect">
            <a:avLst>
              <a:gd name="adj" fmla="val 50000"/>
            </a:avLst>
          </a:prstGeom>
          <a:ln>
            <a:solidFill>
              <a:schemeClr val="accent2"/>
            </a:solidFill>
          </a:ln>
        </p:spPr>
        <p:txBody>
          <a:bodyPr vert="horz" anchor="ctr">
            <a:noAutofit/>
          </a:bodyPr>
          <a:lstStyle>
            <a:lvl1pPr marL="0" indent="0" algn="l">
              <a:buNone/>
              <a:defRPr sz="15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99" name="文本占位符 13"/>
          <p:cNvSpPr>
            <a:spLocks noGrp="1"/>
          </p:cNvSpPr>
          <p:nvPr>
            <p:ph type="body" sz="quarter" idx="12" hasCustomPrompt="1"/>
          </p:nvPr>
        </p:nvSpPr>
        <p:spPr>
          <a:xfrm>
            <a:off x="1180684" y="4404498"/>
            <a:ext cx="2414521" cy="296271"/>
          </a:xfrm>
          <a:prstGeom prst="roundRect">
            <a:avLst>
              <a:gd name="adj" fmla="val 50000"/>
            </a:avLst>
          </a:prstGeom>
          <a:solidFill>
            <a:schemeClr val="accent1"/>
          </a:solidFill>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9EF88C-B433-42FD-8401-1B914518DF1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60BC5B-2DDC-49E1-88B6-24E0C4B5FF2F}" type="slidenum">
              <a:rPr lang="zh-CN" altLang="en-US" smtClean="0"/>
            </a:fld>
            <a:endParaRPr lang="zh-CN" altLang="en-US"/>
          </a:p>
        </p:txBody>
      </p:sp>
      <p:sp>
        <p:nvSpPr>
          <p:cNvPr id="6" name="图片占位符 5"/>
          <p:cNvSpPr>
            <a:spLocks noGrp="1"/>
          </p:cNvSpPr>
          <p:nvPr>
            <p:ph type="pic" sz="quarter" idx="13"/>
          </p:nvPr>
        </p:nvSpPr>
        <p:spPr>
          <a:xfrm>
            <a:off x="3581401" y="814110"/>
            <a:ext cx="4049713" cy="4159825"/>
          </a:xfrm>
        </p:spPr>
        <p:txBody>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9EF88C-B433-42FD-8401-1B914518DF1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60BC5B-2DDC-49E1-88B6-24E0C4B5FF2F}" type="slidenum">
              <a:rPr lang="zh-CN" altLang="en-US" smtClean="0"/>
            </a:fld>
            <a:endParaRPr lang="zh-CN" altLang="en-US"/>
          </a:p>
        </p:txBody>
      </p:sp>
      <p:sp>
        <p:nvSpPr>
          <p:cNvPr id="6" name="图片占位符 5"/>
          <p:cNvSpPr>
            <a:spLocks noGrp="1"/>
          </p:cNvSpPr>
          <p:nvPr>
            <p:ph type="pic" sz="quarter" idx="13"/>
          </p:nvPr>
        </p:nvSpPr>
        <p:spPr>
          <a:xfrm>
            <a:off x="3581401" y="814110"/>
            <a:ext cx="4049713" cy="4159825"/>
          </a:xfrm>
        </p:spPr>
        <p:txBody>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lIns="121917" tIns="60958" rIns="121917" bIns="60958"/>
          <a:lstStyle/>
          <a:p>
            <a:fld id="{3E9EF88C-B433-42FD-8401-1B914518DF16}" type="datetimeFigureOut">
              <a:rPr lang="zh-CN" altLang="en-US" smtClean="0"/>
            </a:fld>
            <a:endParaRPr lang="zh-CN" altLang="en-US"/>
          </a:p>
        </p:txBody>
      </p:sp>
      <p:sp>
        <p:nvSpPr>
          <p:cNvPr id="3" name="页脚占位符 2"/>
          <p:cNvSpPr>
            <a:spLocks noGrp="1"/>
          </p:cNvSpPr>
          <p:nvPr>
            <p:ph type="ftr" sz="quarter" idx="11"/>
          </p:nvPr>
        </p:nvSpPr>
        <p:spPr/>
        <p:txBody>
          <a:bodyPr lIns="121917" tIns="60958" rIns="121917" bIns="60958"/>
          <a:lstStyle/>
          <a:p>
            <a:endParaRPr lang="zh-CN" altLang="en-US"/>
          </a:p>
        </p:txBody>
      </p:sp>
      <p:sp>
        <p:nvSpPr>
          <p:cNvPr id="4" name="灯片编号占位符 3"/>
          <p:cNvSpPr>
            <a:spLocks noGrp="1"/>
          </p:cNvSpPr>
          <p:nvPr>
            <p:ph type="sldNum" sz="quarter" idx="12"/>
          </p:nvPr>
        </p:nvSpPr>
        <p:spPr/>
        <p:txBody>
          <a:bodyPr lIns="121917" tIns="60958" rIns="121917" bIns="60958"/>
          <a:lstStyle/>
          <a:p>
            <a:fld id="{A160BC5B-2DDC-49E1-88B6-24E0C4B5FF2F}" type="slidenum">
              <a:rPr lang="zh-CN" altLang="en-US" smtClean="0"/>
            </a:fld>
            <a:endParaRPr lang="zh-CN" altLang="en-US"/>
          </a:p>
        </p:txBody>
      </p:sp>
      <p:sp>
        <p:nvSpPr>
          <p:cNvPr id="6" name="图片占位符 5"/>
          <p:cNvSpPr>
            <a:spLocks noGrp="1"/>
          </p:cNvSpPr>
          <p:nvPr>
            <p:ph type="pic" sz="quarter" idx="13"/>
          </p:nvPr>
        </p:nvSpPr>
        <p:spPr>
          <a:xfrm>
            <a:off x="3581401" y="814110"/>
            <a:ext cx="4049713" cy="4159825"/>
          </a:xfrm>
        </p:spPr>
        <p:txBody>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lIns="121917" tIns="60958" rIns="121917" bIns="60958"/>
          <a:lstStyle/>
          <a:p>
            <a:fld id="{3E9EF88C-B433-42FD-8401-1B914518DF16}" type="datetimeFigureOut">
              <a:rPr lang="zh-CN" altLang="en-US" smtClean="0"/>
            </a:fld>
            <a:endParaRPr lang="zh-CN" altLang="en-US"/>
          </a:p>
        </p:txBody>
      </p:sp>
      <p:sp>
        <p:nvSpPr>
          <p:cNvPr id="3" name="页脚占位符 2"/>
          <p:cNvSpPr>
            <a:spLocks noGrp="1"/>
          </p:cNvSpPr>
          <p:nvPr>
            <p:ph type="ftr" sz="quarter" idx="11"/>
          </p:nvPr>
        </p:nvSpPr>
        <p:spPr/>
        <p:txBody>
          <a:bodyPr lIns="121917" tIns="60958" rIns="121917" bIns="60958"/>
          <a:lstStyle/>
          <a:p>
            <a:endParaRPr lang="zh-CN" altLang="en-US"/>
          </a:p>
        </p:txBody>
      </p:sp>
      <p:sp>
        <p:nvSpPr>
          <p:cNvPr id="4" name="灯片编号占位符 3"/>
          <p:cNvSpPr>
            <a:spLocks noGrp="1"/>
          </p:cNvSpPr>
          <p:nvPr>
            <p:ph type="sldNum" sz="quarter" idx="12"/>
          </p:nvPr>
        </p:nvSpPr>
        <p:spPr/>
        <p:txBody>
          <a:bodyPr lIns="121917" tIns="60958" rIns="121917" bIns="60958"/>
          <a:lstStyle/>
          <a:p>
            <a:fld id="{A160BC5B-2DDC-49E1-88B6-24E0C4B5FF2F}" type="slidenum">
              <a:rPr lang="zh-CN" altLang="en-US" smtClean="0"/>
            </a:fld>
            <a:endParaRPr lang="zh-CN" altLang="en-US"/>
          </a:p>
        </p:txBody>
      </p:sp>
      <p:sp>
        <p:nvSpPr>
          <p:cNvPr id="6" name="图片占位符 5"/>
          <p:cNvSpPr>
            <a:spLocks noGrp="1"/>
          </p:cNvSpPr>
          <p:nvPr>
            <p:ph type="pic" sz="quarter" idx="13"/>
          </p:nvPr>
        </p:nvSpPr>
        <p:spPr>
          <a:xfrm>
            <a:off x="3581401" y="814110"/>
            <a:ext cx="4049713" cy="4159825"/>
          </a:xfrm>
        </p:spPr>
        <p:txBody>
          <a:bodyPr/>
          <a:lstStyle/>
          <a:p>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oop">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5996696" y="6538004"/>
            <a:ext cx="192361" cy="189796"/>
          </a:xfrm>
          <a:prstGeom prst="rect">
            <a:avLst/>
          </a:prstGeom>
        </p:spPr>
        <p:txBody>
          <a:bodyPr lIns="45720" tIns="22860" rIns="45720" bIns="22860"/>
          <a:lstStyle/>
          <a:p>
            <a:pPr algn="ctr" defTabSz="292100" hangingPunct="0">
              <a:defRPr/>
            </a:pPr>
            <a:fld id="{E6459DFB-86F3-43FA-8567-2EA6E426AE90}" type="slidenum">
              <a:rPr lang="ja-JP" altLang="en-US" sz="900" kern="0" smtClean="0">
                <a:solidFill>
                  <a:srgbClr val="000000">
                    <a:tint val="75000"/>
                  </a:srgbClr>
                </a:solidFill>
                <a:latin typeface="Helvetica Neue"/>
                <a:sym typeface="Helvetica Neue"/>
              </a:rPr>
            </a:fld>
            <a:endParaRPr lang="ja-JP" altLang="en-US" sz="900" kern="0">
              <a:solidFill>
                <a:srgbClr val="000000">
                  <a:tint val="75000"/>
                </a:srgbClr>
              </a:solidFill>
              <a:latin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义启新宋体" panose="02010601030101010101" charset="-128"/>
                <a:sym typeface="义启新宋体" panose="02010601030101010101" charset="-128"/>
              </a:defRPr>
            </a:lvl1pPr>
          </a:lstStyle>
          <a:p>
            <a:fld id="{EF8AC9C9-86B5-49D6-A466-257F099E7B51}"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义启新宋体" panose="02010601030101010101" charset="-128"/>
                <a:sym typeface="义启新宋体" panose="02010601030101010101" charset="-128"/>
              </a:defRPr>
            </a:lvl1pPr>
          </a:lstStyle>
          <a:p>
            <a:endParaRPr lang="zh-CN" altLang="en-US"/>
          </a:p>
        </p:txBody>
      </p:sp>
      <p:sp>
        <p:nvSpPr>
          <p:cNvPr id="4" name="灯片编号占位符 3"/>
          <p:cNvSpPr>
            <a:spLocks noGrp="1"/>
          </p:cNvSpPr>
          <p:nvPr>
            <p:ph type="sldNum" sz="quarter" idx="12"/>
          </p:nvPr>
        </p:nvSpPr>
        <p:spPr/>
        <p:txBody>
          <a:bodyPr/>
          <a:lstStyle>
            <a:lvl1pPr>
              <a:defRPr>
                <a:latin typeface="义启新宋体" panose="02010601030101010101" charset="-128"/>
                <a:sym typeface="义启新宋体" panose="02010601030101010101" charset="-128"/>
              </a:defRPr>
            </a:lvl1pPr>
          </a:lstStyle>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spTree>
      <p:nvGrpSpPr>
        <p:cNvPr id="1" name=""/>
        <p:cNvGrpSpPr/>
        <p:nvPr/>
      </p:nvGrpSpPr>
      <p:grpSpPr>
        <a:xfrm>
          <a:off x="0" y="0"/>
          <a:ext cx="0" cy="0"/>
          <a:chOff x="0" y="0"/>
          <a:chExt cx="0" cy="0"/>
        </a:xfrm>
      </p:grpSpPr>
      <p:sp>
        <p:nvSpPr>
          <p:cNvPr id="195" name="Rectangle 5"/>
          <p:cNvSpPr>
            <a:spLocks noChangeArrowheads="1"/>
          </p:cNvSpPr>
          <p:nvPr userDrawn="1"/>
        </p:nvSpPr>
        <p:spPr bwMode="auto">
          <a:xfrm>
            <a:off x="1" y="1"/>
            <a:ext cx="12193588" cy="6851651"/>
          </a:xfrm>
          <a:prstGeom prst="rect">
            <a:avLst/>
          </a:prstGeom>
          <a:solidFill>
            <a:schemeClr val="accent2"/>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5" name="AutoShape 3"/>
          <p:cNvSpPr>
            <a:spLocks noChangeAspect="1" noChangeArrowheads="1" noTextEdit="1"/>
          </p:cNvSpPr>
          <p:nvPr userDrawn="1"/>
        </p:nvSpPr>
        <p:spPr bwMode="auto">
          <a:xfrm>
            <a:off x="0" y="3175"/>
            <a:ext cx="12192000" cy="685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ea typeface="华文中宋" pitchFamily="2" charset="-122"/>
            </a:endParaRPr>
          </a:p>
        </p:txBody>
      </p:sp>
      <p:sp>
        <p:nvSpPr>
          <p:cNvPr id="7" name="Rectangle 6"/>
          <p:cNvSpPr>
            <a:spLocks noChangeArrowheads="1"/>
          </p:cNvSpPr>
          <p:nvPr userDrawn="1"/>
        </p:nvSpPr>
        <p:spPr bwMode="auto">
          <a:xfrm>
            <a:off x="1" y="4762"/>
            <a:ext cx="12193588" cy="685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ea typeface="华文中宋" pitchFamily="2" charset="-122"/>
            </a:endParaRPr>
          </a:p>
        </p:txBody>
      </p:sp>
      <p:sp>
        <p:nvSpPr>
          <p:cNvPr id="9" name="Rectangle 8"/>
          <p:cNvSpPr>
            <a:spLocks noChangeArrowheads="1"/>
          </p:cNvSpPr>
          <p:nvPr userDrawn="1"/>
        </p:nvSpPr>
        <p:spPr bwMode="auto">
          <a:xfrm>
            <a:off x="1" y="3721101"/>
            <a:ext cx="12193588"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ea typeface="华文中宋" pitchFamily="2" charset="-122"/>
            </a:endParaRPr>
          </a:p>
        </p:txBody>
      </p:sp>
      <p:sp>
        <p:nvSpPr>
          <p:cNvPr id="20" name="标题 1"/>
          <p:cNvSpPr>
            <a:spLocks noGrp="1"/>
          </p:cNvSpPr>
          <p:nvPr userDrawn="1">
            <p:ph type="title"/>
          </p:nvPr>
        </p:nvSpPr>
        <p:spPr>
          <a:xfrm>
            <a:off x="1768458" y="2981326"/>
            <a:ext cx="5419185" cy="895351"/>
          </a:xfr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1769574" y="3889377"/>
            <a:ext cx="5419185" cy="1015623"/>
          </a:xfrm>
        </p:spPr>
        <p:txBody>
          <a:bodyPr anchor="t">
            <a:normAutofit/>
          </a:bodyPr>
          <a:lstStyle>
            <a:lvl1pPr marL="0" indent="0" algn="l">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sp>
        <p:nvSpPr>
          <p:cNvPr id="202" name="Freeform 7"/>
          <p:cNvSpPr/>
          <p:nvPr userDrawn="1"/>
        </p:nvSpPr>
        <p:spPr bwMode="auto">
          <a:xfrm>
            <a:off x="11542713" y="665164"/>
            <a:ext cx="650875" cy="2841625"/>
          </a:xfrm>
          <a:custGeom>
            <a:avLst/>
            <a:gdLst>
              <a:gd name="T0" fmla="*/ 342 w 342"/>
              <a:gd name="T1" fmla="*/ 22 h 1493"/>
              <a:gd name="T2" fmla="*/ 321 w 342"/>
              <a:gd name="T3" fmla="*/ 0 h 1493"/>
              <a:gd name="T4" fmla="*/ 289 w 342"/>
              <a:gd name="T5" fmla="*/ 37 h 1493"/>
              <a:gd name="T6" fmla="*/ 202 w 342"/>
              <a:gd name="T7" fmla="*/ 148 h 1493"/>
              <a:gd name="T8" fmla="*/ 87 w 342"/>
              <a:gd name="T9" fmla="*/ 347 h 1493"/>
              <a:gd name="T10" fmla="*/ 10 w 342"/>
              <a:gd name="T11" fmla="*/ 651 h 1493"/>
              <a:gd name="T12" fmla="*/ 55 w 342"/>
              <a:gd name="T13" fmla="*/ 1005 h 1493"/>
              <a:gd name="T14" fmla="*/ 214 w 342"/>
              <a:gd name="T15" fmla="*/ 1320 h 1493"/>
              <a:gd name="T16" fmla="*/ 342 w 342"/>
              <a:gd name="T17" fmla="*/ 1493 h 1493"/>
              <a:gd name="T18" fmla="*/ 342 w 342"/>
              <a:gd name="T19" fmla="*/ 22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1493">
                <a:moveTo>
                  <a:pt x="342" y="22"/>
                </a:moveTo>
                <a:cubicBezTo>
                  <a:pt x="321" y="0"/>
                  <a:pt x="321" y="0"/>
                  <a:pt x="321" y="0"/>
                </a:cubicBezTo>
                <a:cubicBezTo>
                  <a:pt x="321" y="0"/>
                  <a:pt x="310" y="13"/>
                  <a:pt x="289" y="37"/>
                </a:cubicBezTo>
                <a:cubicBezTo>
                  <a:pt x="268" y="61"/>
                  <a:pt x="238" y="98"/>
                  <a:pt x="202" y="148"/>
                </a:cubicBezTo>
                <a:cubicBezTo>
                  <a:pt x="166" y="198"/>
                  <a:pt x="125" y="264"/>
                  <a:pt x="87" y="347"/>
                </a:cubicBezTo>
                <a:cubicBezTo>
                  <a:pt x="50" y="430"/>
                  <a:pt x="18" y="535"/>
                  <a:pt x="10" y="651"/>
                </a:cubicBezTo>
                <a:cubicBezTo>
                  <a:pt x="0" y="767"/>
                  <a:pt x="18" y="891"/>
                  <a:pt x="55" y="1005"/>
                </a:cubicBezTo>
                <a:cubicBezTo>
                  <a:pt x="94" y="1119"/>
                  <a:pt x="150" y="1224"/>
                  <a:pt x="214" y="1320"/>
                </a:cubicBezTo>
                <a:cubicBezTo>
                  <a:pt x="254" y="1381"/>
                  <a:pt x="297" y="1438"/>
                  <a:pt x="342" y="1493"/>
                </a:cubicBezTo>
                <a:lnTo>
                  <a:pt x="342" y="22"/>
                </a:lnTo>
                <a:close/>
              </a:path>
            </a:pathLst>
          </a:custGeom>
          <a:solidFill>
            <a:schemeClr val="accent3"/>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203" name="Freeform 8"/>
          <p:cNvSpPr/>
          <p:nvPr userDrawn="1"/>
        </p:nvSpPr>
        <p:spPr bwMode="auto">
          <a:xfrm>
            <a:off x="10371137" y="1319214"/>
            <a:ext cx="1822451" cy="3065463"/>
          </a:xfrm>
          <a:custGeom>
            <a:avLst/>
            <a:gdLst>
              <a:gd name="T0" fmla="*/ 632 w 957"/>
              <a:gd name="T1" fmla="*/ 951 h 1611"/>
              <a:gd name="T2" fmla="*/ 511 w 957"/>
              <a:gd name="T3" fmla="*/ 760 h 1611"/>
              <a:gd name="T4" fmla="*/ 477 w 957"/>
              <a:gd name="T5" fmla="*/ 600 h 1611"/>
              <a:gd name="T6" fmla="*/ 549 w 957"/>
              <a:gd name="T7" fmla="*/ 374 h 1611"/>
              <a:gd name="T8" fmla="*/ 592 w 957"/>
              <a:gd name="T9" fmla="*/ 309 h 1611"/>
              <a:gd name="T10" fmla="*/ 609 w 957"/>
              <a:gd name="T11" fmla="*/ 286 h 1611"/>
              <a:gd name="T12" fmla="*/ 144 w 957"/>
              <a:gd name="T13" fmla="*/ 0 h 1611"/>
              <a:gd name="T14" fmla="*/ 124 w 957"/>
              <a:gd name="T15" fmla="*/ 41 h 1611"/>
              <a:gd name="T16" fmla="*/ 72 w 957"/>
              <a:gd name="T17" fmla="*/ 161 h 1611"/>
              <a:gd name="T18" fmla="*/ 17 w 957"/>
              <a:gd name="T19" fmla="*/ 368 h 1611"/>
              <a:gd name="T20" fmla="*/ 21 w 957"/>
              <a:gd name="T21" fmla="*/ 659 h 1611"/>
              <a:gd name="T22" fmla="*/ 147 w 957"/>
              <a:gd name="T23" fmla="*/ 966 h 1611"/>
              <a:gd name="T24" fmla="*/ 365 w 957"/>
              <a:gd name="T25" fmla="*/ 1212 h 1611"/>
              <a:gd name="T26" fmla="*/ 889 w 957"/>
              <a:gd name="T27" fmla="*/ 1571 h 1611"/>
              <a:gd name="T28" fmla="*/ 957 w 957"/>
              <a:gd name="T29" fmla="*/ 1611 h 1611"/>
              <a:gd name="T30" fmla="*/ 957 w 957"/>
              <a:gd name="T31" fmla="*/ 1272 h 1611"/>
              <a:gd name="T32" fmla="*/ 632 w 957"/>
              <a:gd name="T33" fmla="*/ 951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611">
                <a:moveTo>
                  <a:pt x="632" y="951"/>
                </a:moveTo>
                <a:cubicBezTo>
                  <a:pt x="578" y="885"/>
                  <a:pt x="537" y="820"/>
                  <a:pt x="511" y="760"/>
                </a:cubicBezTo>
                <a:cubicBezTo>
                  <a:pt x="486" y="699"/>
                  <a:pt x="476" y="646"/>
                  <a:pt x="477" y="600"/>
                </a:cubicBezTo>
                <a:cubicBezTo>
                  <a:pt x="477" y="508"/>
                  <a:pt x="516" y="431"/>
                  <a:pt x="549" y="374"/>
                </a:cubicBezTo>
                <a:cubicBezTo>
                  <a:pt x="566" y="346"/>
                  <a:pt x="580" y="324"/>
                  <a:pt x="592" y="309"/>
                </a:cubicBezTo>
                <a:cubicBezTo>
                  <a:pt x="603" y="294"/>
                  <a:pt x="609" y="286"/>
                  <a:pt x="609" y="286"/>
                </a:cubicBezTo>
                <a:cubicBezTo>
                  <a:pt x="144" y="0"/>
                  <a:pt x="144" y="0"/>
                  <a:pt x="144" y="0"/>
                </a:cubicBezTo>
                <a:cubicBezTo>
                  <a:pt x="144" y="0"/>
                  <a:pt x="137" y="14"/>
                  <a:pt x="124" y="41"/>
                </a:cubicBezTo>
                <a:cubicBezTo>
                  <a:pt x="111" y="67"/>
                  <a:pt x="93" y="107"/>
                  <a:pt x="72" y="161"/>
                </a:cubicBezTo>
                <a:cubicBezTo>
                  <a:pt x="52" y="215"/>
                  <a:pt x="31" y="284"/>
                  <a:pt x="17" y="368"/>
                </a:cubicBezTo>
                <a:cubicBezTo>
                  <a:pt x="3" y="451"/>
                  <a:pt x="0" y="553"/>
                  <a:pt x="21" y="659"/>
                </a:cubicBezTo>
                <a:cubicBezTo>
                  <a:pt x="40" y="766"/>
                  <a:pt x="86" y="873"/>
                  <a:pt x="147" y="966"/>
                </a:cubicBezTo>
                <a:cubicBezTo>
                  <a:pt x="209" y="1059"/>
                  <a:pt x="284" y="1141"/>
                  <a:pt x="365" y="1212"/>
                </a:cubicBezTo>
                <a:cubicBezTo>
                  <a:pt x="528" y="1354"/>
                  <a:pt x="711" y="1465"/>
                  <a:pt x="889" y="1571"/>
                </a:cubicBezTo>
                <a:cubicBezTo>
                  <a:pt x="912" y="1584"/>
                  <a:pt x="934" y="1597"/>
                  <a:pt x="957" y="1611"/>
                </a:cubicBezTo>
                <a:cubicBezTo>
                  <a:pt x="957" y="1272"/>
                  <a:pt x="957" y="1272"/>
                  <a:pt x="957" y="1272"/>
                </a:cubicBezTo>
                <a:cubicBezTo>
                  <a:pt x="834" y="1165"/>
                  <a:pt x="719" y="1058"/>
                  <a:pt x="632" y="951"/>
                </a:cubicBezTo>
                <a:close/>
              </a:path>
            </a:pathLst>
          </a:custGeom>
          <a:solidFill>
            <a:schemeClr val="accent3"/>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204" name="Freeform 9"/>
          <p:cNvSpPr/>
          <p:nvPr userDrawn="1"/>
        </p:nvSpPr>
        <p:spPr bwMode="auto">
          <a:xfrm>
            <a:off x="9313864" y="2249489"/>
            <a:ext cx="2879725" cy="2709863"/>
          </a:xfrm>
          <a:custGeom>
            <a:avLst/>
            <a:gdLst>
              <a:gd name="T0" fmla="*/ 753 w 1512"/>
              <a:gd name="T1" fmla="*/ 793 h 1424"/>
              <a:gd name="T2" fmla="*/ 587 w 1512"/>
              <a:gd name="T3" fmla="*/ 639 h 1424"/>
              <a:gd name="T4" fmla="*/ 512 w 1512"/>
              <a:gd name="T5" fmla="*/ 493 h 1424"/>
              <a:gd name="T6" fmla="*/ 523 w 1512"/>
              <a:gd name="T7" fmla="*/ 257 h 1424"/>
              <a:gd name="T8" fmla="*/ 548 w 1512"/>
              <a:gd name="T9" fmla="*/ 183 h 1424"/>
              <a:gd name="T10" fmla="*/ 558 w 1512"/>
              <a:gd name="T11" fmla="*/ 156 h 1424"/>
              <a:gd name="T12" fmla="*/ 36 w 1512"/>
              <a:gd name="T13" fmla="*/ 0 h 1424"/>
              <a:gd name="T14" fmla="*/ 27 w 1512"/>
              <a:gd name="T15" fmla="*/ 45 h 1424"/>
              <a:gd name="T16" fmla="*/ 8 w 1512"/>
              <a:gd name="T17" fmla="*/ 174 h 1424"/>
              <a:gd name="T18" fmla="*/ 8 w 1512"/>
              <a:gd name="T19" fmla="*/ 388 h 1424"/>
              <a:gd name="T20" fmla="*/ 87 w 1512"/>
              <a:gd name="T21" fmla="*/ 669 h 1424"/>
              <a:gd name="T22" fmla="*/ 289 w 1512"/>
              <a:gd name="T23" fmla="*/ 933 h 1424"/>
              <a:gd name="T24" fmla="*/ 563 w 1512"/>
              <a:gd name="T25" fmla="*/ 1114 h 1424"/>
              <a:gd name="T26" fmla="*/ 1162 w 1512"/>
              <a:gd name="T27" fmla="*/ 1325 h 1424"/>
              <a:gd name="T28" fmla="*/ 1512 w 1512"/>
              <a:gd name="T29" fmla="*/ 1424 h 1424"/>
              <a:gd name="T30" fmla="*/ 1512 w 1512"/>
              <a:gd name="T31" fmla="*/ 1189 h 1424"/>
              <a:gd name="T32" fmla="*/ 1256 w 1512"/>
              <a:gd name="T33" fmla="*/ 1069 h 1424"/>
              <a:gd name="T34" fmla="*/ 753 w 1512"/>
              <a:gd name="T35" fmla="*/ 79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2" h="1424">
                <a:moveTo>
                  <a:pt x="753" y="793"/>
                </a:moveTo>
                <a:cubicBezTo>
                  <a:pt x="684" y="743"/>
                  <a:pt x="628" y="690"/>
                  <a:pt x="587" y="639"/>
                </a:cubicBezTo>
                <a:cubicBezTo>
                  <a:pt x="547" y="587"/>
                  <a:pt x="523" y="539"/>
                  <a:pt x="512" y="493"/>
                </a:cubicBezTo>
                <a:cubicBezTo>
                  <a:pt x="489" y="405"/>
                  <a:pt x="506" y="320"/>
                  <a:pt x="523" y="257"/>
                </a:cubicBezTo>
                <a:cubicBezTo>
                  <a:pt x="532" y="226"/>
                  <a:pt x="541" y="200"/>
                  <a:pt x="548" y="183"/>
                </a:cubicBezTo>
                <a:cubicBezTo>
                  <a:pt x="555" y="166"/>
                  <a:pt x="558" y="156"/>
                  <a:pt x="558" y="156"/>
                </a:cubicBezTo>
                <a:cubicBezTo>
                  <a:pt x="36" y="0"/>
                  <a:pt x="36" y="0"/>
                  <a:pt x="36" y="0"/>
                </a:cubicBezTo>
                <a:cubicBezTo>
                  <a:pt x="36" y="0"/>
                  <a:pt x="33" y="16"/>
                  <a:pt x="27" y="45"/>
                </a:cubicBezTo>
                <a:cubicBezTo>
                  <a:pt x="21" y="74"/>
                  <a:pt x="14" y="117"/>
                  <a:pt x="8" y="174"/>
                </a:cubicBezTo>
                <a:cubicBezTo>
                  <a:pt x="2" y="232"/>
                  <a:pt x="0" y="304"/>
                  <a:pt x="8" y="388"/>
                </a:cubicBezTo>
                <a:cubicBezTo>
                  <a:pt x="17" y="473"/>
                  <a:pt x="40" y="572"/>
                  <a:pt x="87" y="669"/>
                </a:cubicBezTo>
                <a:cubicBezTo>
                  <a:pt x="133" y="767"/>
                  <a:pt x="205" y="858"/>
                  <a:pt x="289" y="933"/>
                </a:cubicBezTo>
                <a:cubicBezTo>
                  <a:pt x="373" y="1007"/>
                  <a:pt x="466" y="1066"/>
                  <a:pt x="563" y="1114"/>
                </a:cubicBezTo>
                <a:cubicBezTo>
                  <a:pt x="757" y="1209"/>
                  <a:pt x="962" y="1269"/>
                  <a:pt x="1162" y="1325"/>
                </a:cubicBezTo>
                <a:cubicBezTo>
                  <a:pt x="1281" y="1358"/>
                  <a:pt x="1399" y="1390"/>
                  <a:pt x="1512" y="1424"/>
                </a:cubicBezTo>
                <a:cubicBezTo>
                  <a:pt x="1512" y="1189"/>
                  <a:pt x="1512" y="1189"/>
                  <a:pt x="1512" y="1189"/>
                </a:cubicBezTo>
                <a:cubicBezTo>
                  <a:pt x="1427" y="1148"/>
                  <a:pt x="1341" y="1109"/>
                  <a:pt x="1256" y="1069"/>
                </a:cubicBezTo>
                <a:cubicBezTo>
                  <a:pt x="1072" y="983"/>
                  <a:pt x="891" y="894"/>
                  <a:pt x="753" y="793"/>
                </a:cubicBezTo>
                <a:close/>
              </a:path>
            </a:pathLst>
          </a:custGeom>
          <a:solidFill>
            <a:schemeClr val="accent3"/>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205" name="Freeform 10"/>
          <p:cNvSpPr/>
          <p:nvPr userDrawn="1"/>
        </p:nvSpPr>
        <p:spPr bwMode="auto">
          <a:xfrm>
            <a:off x="8402638" y="3478214"/>
            <a:ext cx="3790951" cy="1911351"/>
          </a:xfrm>
          <a:custGeom>
            <a:avLst/>
            <a:gdLst>
              <a:gd name="T0" fmla="*/ 898 w 1990"/>
              <a:gd name="T1" fmla="*/ 580 h 1005"/>
              <a:gd name="T2" fmla="*/ 697 w 1990"/>
              <a:gd name="T3" fmla="*/ 474 h 1005"/>
              <a:gd name="T4" fmla="*/ 588 w 1990"/>
              <a:gd name="T5" fmla="*/ 353 h 1005"/>
              <a:gd name="T6" fmla="*/ 537 w 1990"/>
              <a:gd name="T7" fmla="*/ 122 h 1005"/>
              <a:gd name="T8" fmla="*/ 542 w 1990"/>
              <a:gd name="T9" fmla="*/ 44 h 1005"/>
              <a:gd name="T10" fmla="*/ 545 w 1990"/>
              <a:gd name="T11" fmla="*/ 15 h 1005"/>
              <a:gd name="T12" fmla="*/ 0 w 1990"/>
              <a:gd name="T13" fmla="*/ 0 h 1005"/>
              <a:gd name="T14" fmla="*/ 3 w 1990"/>
              <a:gd name="T15" fmla="*/ 45 h 1005"/>
              <a:gd name="T16" fmla="*/ 18 w 1990"/>
              <a:gd name="T17" fmla="*/ 175 h 1005"/>
              <a:gd name="T18" fmla="*/ 73 w 1990"/>
              <a:gd name="T19" fmla="*/ 382 h 1005"/>
              <a:gd name="T20" fmla="*/ 222 w 1990"/>
              <a:gd name="T21" fmla="*/ 632 h 1005"/>
              <a:gd name="T22" fmla="*/ 485 w 1990"/>
              <a:gd name="T23" fmla="*/ 835 h 1005"/>
              <a:gd name="T24" fmla="*/ 797 w 1990"/>
              <a:gd name="T25" fmla="*/ 939 h 1005"/>
              <a:gd name="T26" fmla="*/ 1430 w 1990"/>
              <a:gd name="T27" fmla="*/ 988 h 1005"/>
              <a:gd name="T28" fmla="*/ 1990 w 1990"/>
              <a:gd name="T29" fmla="*/ 1005 h 1005"/>
              <a:gd name="T30" fmla="*/ 1990 w 1990"/>
              <a:gd name="T31" fmla="*/ 821 h 1005"/>
              <a:gd name="T32" fmla="*/ 1455 w 1990"/>
              <a:gd name="T33" fmla="*/ 716 h 1005"/>
              <a:gd name="T34" fmla="*/ 898 w 1990"/>
              <a:gd name="T35" fmla="*/ 58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0" h="1005">
                <a:moveTo>
                  <a:pt x="898" y="580"/>
                </a:moveTo>
                <a:cubicBezTo>
                  <a:pt x="818" y="549"/>
                  <a:pt x="750" y="513"/>
                  <a:pt x="697" y="474"/>
                </a:cubicBezTo>
                <a:cubicBezTo>
                  <a:pt x="646" y="434"/>
                  <a:pt x="610" y="394"/>
                  <a:pt x="588" y="353"/>
                </a:cubicBezTo>
                <a:cubicBezTo>
                  <a:pt x="542" y="273"/>
                  <a:pt x="537" y="187"/>
                  <a:pt x="537" y="122"/>
                </a:cubicBezTo>
                <a:cubicBezTo>
                  <a:pt x="538" y="89"/>
                  <a:pt x="539" y="62"/>
                  <a:pt x="542" y="44"/>
                </a:cubicBezTo>
                <a:cubicBezTo>
                  <a:pt x="544" y="25"/>
                  <a:pt x="545" y="15"/>
                  <a:pt x="545" y="15"/>
                </a:cubicBezTo>
                <a:cubicBezTo>
                  <a:pt x="0" y="0"/>
                  <a:pt x="0" y="0"/>
                  <a:pt x="0" y="0"/>
                </a:cubicBezTo>
                <a:cubicBezTo>
                  <a:pt x="0" y="0"/>
                  <a:pt x="1" y="16"/>
                  <a:pt x="3" y="45"/>
                </a:cubicBezTo>
                <a:cubicBezTo>
                  <a:pt x="4" y="74"/>
                  <a:pt x="9" y="119"/>
                  <a:pt x="18" y="175"/>
                </a:cubicBezTo>
                <a:cubicBezTo>
                  <a:pt x="27" y="232"/>
                  <a:pt x="43" y="302"/>
                  <a:pt x="73" y="382"/>
                </a:cubicBezTo>
                <a:cubicBezTo>
                  <a:pt x="103" y="461"/>
                  <a:pt x="151" y="551"/>
                  <a:pt x="222" y="632"/>
                </a:cubicBezTo>
                <a:cubicBezTo>
                  <a:pt x="292" y="715"/>
                  <a:pt x="386" y="785"/>
                  <a:pt x="485" y="835"/>
                </a:cubicBezTo>
                <a:cubicBezTo>
                  <a:pt x="585" y="885"/>
                  <a:pt x="691" y="917"/>
                  <a:pt x="797" y="939"/>
                </a:cubicBezTo>
                <a:cubicBezTo>
                  <a:pt x="1009" y="981"/>
                  <a:pt x="1222" y="985"/>
                  <a:pt x="1430" y="988"/>
                </a:cubicBezTo>
                <a:cubicBezTo>
                  <a:pt x="1624" y="990"/>
                  <a:pt x="1814" y="989"/>
                  <a:pt x="1990" y="1005"/>
                </a:cubicBezTo>
                <a:cubicBezTo>
                  <a:pt x="1990" y="821"/>
                  <a:pt x="1990" y="821"/>
                  <a:pt x="1990" y="821"/>
                </a:cubicBezTo>
                <a:cubicBezTo>
                  <a:pt x="1816" y="777"/>
                  <a:pt x="1633" y="748"/>
                  <a:pt x="1455" y="716"/>
                </a:cubicBezTo>
                <a:cubicBezTo>
                  <a:pt x="1254" y="681"/>
                  <a:pt x="1057" y="641"/>
                  <a:pt x="898" y="580"/>
                </a:cubicBezTo>
                <a:close/>
              </a:path>
            </a:pathLst>
          </a:custGeom>
          <a:solidFill>
            <a:schemeClr val="accent3"/>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206" name="Freeform 11"/>
          <p:cNvSpPr/>
          <p:nvPr userDrawn="1"/>
        </p:nvSpPr>
        <p:spPr bwMode="auto">
          <a:xfrm>
            <a:off x="7773988" y="4675189"/>
            <a:ext cx="4419600" cy="1585913"/>
          </a:xfrm>
          <a:custGeom>
            <a:avLst/>
            <a:gdLst>
              <a:gd name="T0" fmla="*/ 1591 w 2320"/>
              <a:gd name="T1" fmla="*/ 442 h 834"/>
              <a:gd name="T2" fmla="*/ 1018 w 2320"/>
              <a:gd name="T3" fmla="*/ 454 h 834"/>
              <a:gd name="T4" fmla="*/ 797 w 2320"/>
              <a:gd name="T5" fmla="*/ 404 h 834"/>
              <a:gd name="T6" fmla="*/ 659 w 2320"/>
              <a:gd name="T7" fmla="*/ 315 h 834"/>
              <a:gd name="T8" fmla="*/ 550 w 2320"/>
              <a:gd name="T9" fmla="*/ 105 h 834"/>
              <a:gd name="T10" fmla="*/ 535 w 2320"/>
              <a:gd name="T11" fmla="*/ 28 h 834"/>
              <a:gd name="T12" fmla="*/ 530 w 2320"/>
              <a:gd name="T13" fmla="*/ 0 h 834"/>
              <a:gd name="T14" fmla="*/ 0 w 2320"/>
              <a:gd name="T15" fmla="*/ 126 h 834"/>
              <a:gd name="T16" fmla="*/ 14 w 2320"/>
              <a:gd name="T17" fmla="*/ 169 h 834"/>
              <a:gd name="T18" fmla="*/ 63 w 2320"/>
              <a:gd name="T19" fmla="*/ 291 h 834"/>
              <a:gd name="T20" fmla="*/ 170 w 2320"/>
              <a:gd name="T21" fmla="*/ 476 h 834"/>
              <a:gd name="T22" fmla="*/ 379 w 2320"/>
              <a:gd name="T23" fmla="*/ 680 h 834"/>
              <a:gd name="T24" fmla="*/ 685 w 2320"/>
              <a:gd name="T25" fmla="*/ 808 h 834"/>
              <a:gd name="T26" fmla="*/ 1013 w 2320"/>
              <a:gd name="T27" fmla="*/ 827 h 834"/>
              <a:gd name="T28" fmla="*/ 1637 w 2320"/>
              <a:gd name="T29" fmla="*/ 710 h 834"/>
              <a:gd name="T30" fmla="*/ 2217 w 2320"/>
              <a:gd name="T31" fmla="*/ 576 h 834"/>
              <a:gd name="T32" fmla="*/ 2320 w 2320"/>
              <a:gd name="T33" fmla="*/ 563 h 834"/>
              <a:gd name="T34" fmla="*/ 2320 w 2320"/>
              <a:gd name="T35" fmla="*/ 408 h 834"/>
              <a:gd name="T36" fmla="*/ 2205 w 2320"/>
              <a:gd name="T37" fmla="*/ 404 h 834"/>
              <a:gd name="T38" fmla="*/ 1591 w 2320"/>
              <a:gd name="T39" fmla="*/ 44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0" h="834">
                <a:moveTo>
                  <a:pt x="1591" y="442"/>
                </a:moveTo>
                <a:cubicBezTo>
                  <a:pt x="1388" y="459"/>
                  <a:pt x="1187" y="472"/>
                  <a:pt x="1018" y="454"/>
                </a:cubicBezTo>
                <a:cubicBezTo>
                  <a:pt x="933" y="445"/>
                  <a:pt x="857" y="428"/>
                  <a:pt x="797" y="404"/>
                </a:cubicBezTo>
                <a:cubicBezTo>
                  <a:pt x="736" y="379"/>
                  <a:pt x="691" y="349"/>
                  <a:pt x="659" y="315"/>
                </a:cubicBezTo>
                <a:cubicBezTo>
                  <a:pt x="594" y="250"/>
                  <a:pt x="567" y="168"/>
                  <a:pt x="550" y="105"/>
                </a:cubicBezTo>
                <a:cubicBezTo>
                  <a:pt x="542" y="73"/>
                  <a:pt x="537" y="47"/>
                  <a:pt x="535" y="28"/>
                </a:cubicBezTo>
                <a:cubicBezTo>
                  <a:pt x="532" y="10"/>
                  <a:pt x="530" y="0"/>
                  <a:pt x="530" y="0"/>
                </a:cubicBezTo>
                <a:cubicBezTo>
                  <a:pt x="0" y="126"/>
                  <a:pt x="0" y="126"/>
                  <a:pt x="0" y="126"/>
                </a:cubicBezTo>
                <a:cubicBezTo>
                  <a:pt x="0" y="126"/>
                  <a:pt x="5" y="141"/>
                  <a:pt x="14" y="169"/>
                </a:cubicBezTo>
                <a:cubicBezTo>
                  <a:pt x="23" y="197"/>
                  <a:pt x="39" y="239"/>
                  <a:pt x="63" y="291"/>
                </a:cubicBezTo>
                <a:cubicBezTo>
                  <a:pt x="86" y="343"/>
                  <a:pt x="120" y="407"/>
                  <a:pt x="170" y="476"/>
                </a:cubicBezTo>
                <a:cubicBezTo>
                  <a:pt x="219" y="545"/>
                  <a:pt x="289" y="619"/>
                  <a:pt x="379" y="680"/>
                </a:cubicBezTo>
                <a:cubicBezTo>
                  <a:pt x="468" y="742"/>
                  <a:pt x="576" y="785"/>
                  <a:pt x="685" y="808"/>
                </a:cubicBezTo>
                <a:cubicBezTo>
                  <a:pt x="795" y="830"/>
                  <a:pt x="906" y="834"/>
                  <a:pt x="1013" y="827"/>
                </a:cubicBezTo>
                <a:cubicBezTo>
                  <a:pt x="1229" y="813"/>
                  <a:pt x="1436" y="762"/>
                  <a:pt x="1637" y="710"/>
                </a:cubicBezTo>
                <a:cubicBezTo>
                  <a:pt x="1838" y="659"/>
                  <a:pt x="2033" y="605"/>
                  <a:pt x="2217" y="576"/>
                </a:cubicBezTo>
                <a:cubicBezTo>
                  <a:pt x="2252" y="570"/>
                  <a:pt x="2286" y="566"/>
                  <a:pt x="2320" y="563"/>
                </a:cubicBezTo>
                <a:cubicBezTo>
                  <a:pt x="2320" y="408"/>
                  <a:pt x="2320" y="408"/>
                  <a:pt x="2320" y="408"/>
                </a:cubicBezTo>
                <a:cubicBezTo>
                  <a:pt x="2282" y="406"/>
                  <a:pt x="2243" y="404"/>
                  <a:pt x="2205" y="404"/>
                </a:cubicBezTo>
                <a:cubicBezTo>
                  <a:pt x="2004" y="402"/>
                  <a:pt x="1795" y="424"/>
                  <a:pt x="1591" y="442"/>
                </a:cubicBezTo>
                <a:close/>
              </a:path>
            </a:pathLst>
          </a:custGeom>
          <a:solidFill>
            <a:schemeClr val="accent3"/>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207" name="Freeform 12"/>
          <p:cNvSpPr/>
          <p:nvPr userDrawn="1"/>
        </p:nvSpPr>
        <p:spPr bwMode="auto">
          <a:xfrm>
            <a:off x="7539038" y="5805489"/>
            <a:ext cx="4654551" cy="1046163"/>
          </a:xfrm>
          <a:custGeom>
            <a:avLst/>
            <a:gdLst>
              <a:gd name="T0" fmla="*/ 1619 w 2443"/>
              <a:gd name="T1" fmla="*/ 240 h 550"/>
              <a:gd name="T2" fmla="*/ 1068 w 2443"/>
              <a:gd name="T3" fmla="*/ 401 h 550"/>
              <a:gd name="T4" fmla="*/ 841 w 2443"/>
              <a:gd name="T5" fmla="*/ 409 h 550"/>
              <a:gd name="T6" fmla="*/ 685 w 2443"/>
              <a:gd name="T7" fmla="*/ 359 h 550"/>
              <a:gd name="T8" fmla="*/ 526 w 2443"/>
              <a:gd name="T9" fmla="*/ 184 h 550"/>
              <a:gd name="T10" fmla="*/ 491 w 2443"/>
              <a:gd name="T11" fmla="*/ 114 h 550"/>
              <a:gd name="T12" fmla="*/ 479 w 2443"/>
              <a:gd name="T13" fmla="*/ 88 h 550"/>
              <a:gd name="T14" fmla="*/ 0 w 2443"/>
              <a:gd name="T15" fmla="*/ 347 h 550"/>
              <a:gd name="T16" fmla="*/ 25 w 2443"/>
              <a:gd name="T17" fmla="*/ 385 h 550"/>
              <a:gd name="T18" fmla="*/ 103 w 2443"/>
              <a:gd name="T19" fmla="*/ 490 h 550"/>
              <a:gd name="T20" fmla="*/ 156 w 2443"/>
              <a:gd name="T21" fmla="*/ 550 h 550"/>
              <a:gd name="T22" fmla="*/ 1621 w 2443"/>
              <a:gd name="T23" fmla="*/ 550 h 550"/>
              <a:gd name="T24" fmla="*/ 1732 w 2443"/>
              <a:gd name="T25" fmla="*/ 488 h 550"/>
              <a:gd name="T26" fmla="*/ 2258 w 2443"/>
              <a:gd name="T27" fmla="*/ 208 h 550"/>
              <a:gd name="T28" fmla="*/ 2443 w 2443"/>
              <a:gd name="T29" fmla="*/ 138 h 550"/>
              <a:gd name="T30" fmla="*/ 2443 w 2443"/>
              <a:gd name="T31" fmla="*/ 0 h 550"/>
              <a:gd name="T32" fmla="*/ 2201 w 2443"/>
              <a:gd name="T33" fmla="*/ 45 h 550"/>
              <a:gd name="T34" fmla="*/ 1619 w 2443"/>
              <a:gd name="T35" fmla="*/ 24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3" h="550">
                <a:moveTo>
                  <a:pt x="1619" y="240"/>
                </a:moveTo>
                <a:cubicBezTo>
                  <a:pt x="1427" y="310"/>
                  <a:pt x="1236" y="374"/>
                  <a:pt x="1068" y="401"/>
                </a:cubicBezTo>
                <a:cubicBezTo>
                  <a:pt x="984" y="414"/>
                  <a:pt x="906" y="417"/>
                  <a:pt x="841" y="409"/>
                </a:cubicBezTo>
                <a:cubicBezTo>
                  <a:pt x="777" y="401"/>
                  <a:pt x="725" y="383"/>
                  <a:pt x="685" y="359"/>
                </a:cubicBezTo>
                <a:cubicBezTo>
                  <a:pt x="606" y="313"/>
                  <a:pt x="559" y="241"/>
                  <a:pt x="526" y="184"/>
                </a:cubicBezTo>
                <a:cubicBezTo>
                  <a:pt x="510" y="156"/>
                  <a:pt x="498" y="132"/>
                  <a:pt x="491" y="114"/>
                </a:cubicBezTo>
                <a:cubicBezTo>
                  <a:pt x="483" y="97"/>
                  <a:pt x="479" y="88"/>
                  <a:pt x="479" y="88"/>
                </a:cubicBezTo>
                <a:cubicBezTo>
                  <a:pt x="0" y="347"/>
                  <a:pt x="0" y="347"/>
                  <a:pt x="0" y="347"/>
                </a:cubicBezTo>
                <a:cubicBezTo>
                  <a:pt x="0" y="347"/>
                  <a:pt x="8" y="361"/>
                  <a:pt x="25" y="385"/>
                </a:cubicBezTo>
                <a:cubicBezTo>
                  <a:pt x="41" y="410"/>
                  <a:pt x="67" y="446"/>
                  <a:pt x="103" y="490"/>
                </a:cubicBezTo>
                <a:cubicBezTo>
                  <a:pt x="118" y="509"/>
                  <a:pt x="136" y="529"/>
                  <a:pt x="156" y="550"/>
                </a:cubicBezTo>
                <a:cubicBezTo>
                  <a:pt x="1621" y="550"/>
                  <a:pt x="1621" y="550"/>
                  <a:pt x="1621" y="550"/>
                </a:cubicBezTo>
                <a:cubicBezTo>
                  <a:pt x="1658" y="529"/>
                  <a:pt x="1695" y="509"/>
                  <a:pt x="1732" y="488"/>
                </a:cubicBezTo>
                <a:cubicBezTo>
                  <a:pt x="1913" y="386"/>
                  <a:pt x="2088" y="284"/>
                  <a:pt x="2258" y="208"/>
                </a:cubicBezTo>
                <a:cubicBezTo>
                  <a:pt x="2320" y="180"/>
                  <a:pt x="2382" y="156"/>
                  <a:pt x="2443" y="138"/>
                </a:cubicBezTo>
                <a:cubicBezTo>
                  <a:pt x="2443" y="0"/>
                  <a:pt x="2443" y="0"/>
                  <a:pt x="2443" y="0"/>
                </a:cubicBezTo>
                <a:cubicBezTo>
                  <a:pt x="2363" y="8"/>
                  <a:pt x="2282" y="24"/>
                  <a:pt x="2201" y="45"/>
                </a:cubicBezTo>
                <a:cubicBezTo>
                  <a:pt x="2007" y="95"/>
                  <a:pt x="1811" y="171"/>
                  <a:pt x="1619" y="240"/>
                </a:cubicBezTo>
                <a:close/>
              </a:path>
            </a:pathLst>
          </a:custGeom>
          <a:solidFill>
            <a:schemeClr val="accent3"/>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标题与照片">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577849" y="-647700"/>
            <a:ext cx="13373100" cy="8009467"/>
          </a:xfrm>
          <a:prstGeom prst="rect">
            <a:avLst/>
          </a:prstGeom>
        </p:spPr>
        <p:txBody>
          <a:bodyPr lIns="34290" tIns="17145" rIns="34290" bIns="17145">
            <a:noAutofit/>
          </a:bodyPr>
          <a:lstStyle/>
          <a:p/>
        </p:txBody>
      </p:sp>
      <p:sp>
        <p:nvSpPr>
          <p:cNvPr id="22" name="演示文稿标题"/>
          <p:cNvSpPr txBox="1">
            <a:spLocks noGrp="1"/>
          </p:cNvSpPr>
          <p:nvPr>
            <p:ph type="title" hasCustomPrompt="1"/>
          </p:nvPr>
        </p:nvSpPr>
        <p:spPr>
          <a:xfrm>
            <a:off x="603251" y="3562351"/>
            <a:ext cx="10985500" cy="2324100"/>
          </a:xfrm>
          <a:prstGeom prst="rect">
            <a:avLst/>
          </a:prstGeom>
        </p:spPr>
        <p:txBody>
          <a:bodyPr lIns="34290" tIns="17145" rIns="34290" bIns="17145" anchor="b"/>
          <a:lstStyle>
            <a:lvl1pPr>
              <a:defRPr sz="5865" spc="-116"/>
            </a:lvl1pPr>
          </a:lstStyle>
          <a:p>
            <a:r>
              <a:t>演示文稿标题</a:t>
            </a:r>
          </a:p>
        </p:txBody>
      </p:sp>
      <p:sp>
        <p:nvSpPr>
          <p:cNvPr id="23" name="作者和日期"/>
          <p:cNvSpPr txBox="1">
            <a:spLocks noGrp="1"/>
          </p:cNvSpPr>
          <p:nvPr>
            <p:ph type="body" sz="quarter" idx="22" hasCustomPrompt="1"/>
          </p:nvPr>
        </p:nvSpPr>
        <p:spPr>
          <a:xfrm>
            <a:off x="603846" y="553070"/>
            <a:ext cx="10984311" cy="318489"/>
          </a:xfrm>
          <a:prstGeom prst="rect">
            <a:avLst/>
          </a:prstGeom>
        </p:spPr>
        <p:txBody>
          <a:bodyPr lIns="17145" tIns="17145" rIns="17145" bIns="17145"/>
          <a:lstStyle>
            <a:lvl1pPr marL="0" indent="0" defTabSz="350520">
              <a:lnSpc>
                <a:spcPct val="100000"/>
              </a:lnSpc>
              <a:spcBef>
                <a:spcPts val="0"/>
              </a:spcBef>
              <a:buSzTx/>
              <a:buNone/>
              <a:defRPr sz="1465" b="1"/>
            </a:lvl1pPr>
          </a:lstStyle>
          <a:p>
            <a:r>
              <a:t>作者和日期</a:t>
            </a:r>
          </a:p>
        </p:txBody>
      </p:sp>
      <p:sp>
        <p:nvSpPr>
          <p:cNvPr id="24" name="正文级别 1…"/>
          <p:cNvSpPr txBox="1">
            <a:spLocks noGrp="1"/>
          </p:cNvSpPr>
          <p:nvPr>
            <p:ph type="body" sz="quarter" idx="1" hasCustomPrompt="1"/>
          </p:nvPr>
        </p:nvSpPr>
        <p:spPr>
          <a:xfrm>
            <a:off x="603251" y="5804955"/>
            <a:ext cx="10985500" cy="558476"/>
          </a:xfrm>
          <a:prstGeom prst="rect">
            <a:avLst/>
          </a:prstGeom>
        </p:spPr>
        <p:txBody>
          <a:bodyPr lIns="34290" tIns="17145" rIns="34290" bIns="17145"/>
          <a:lstStyle>
            <a:lvl1pPr marL="0" indent="0" defTabSz="412750">
              <a:lnSpc>
                <a:spcPct val="100000"/>
              </a:lnSpc>
              <a:spcBef>
                <a:spcPts val="0"/>
              </a:spcBef>
              <a:buSzTx/>
              <a:buNone/>
              <a:defRPr sz="2800" b="1"/>
            </a:lvl1pPr>
            <a:lvl2pPr marL="0" indent="228600" defTabSz="412750">
              <a:lnSpc>
                <a:spcPct val="100000"/>
              </a:lnSpc>
              <a:spcBef>
                <a:spcPts val="0"/>
              </a:spcBef>
              <a:buSzTx/>
              <a:buNone/>
              <a:defRPr sz="2800" b="1"/>
            </a:lvl2pPr>
            <a:lvl3pPr marL="0" indent="457200" defTabSz="412750">
              <a:lnSpc>
                <a:spcPct val="100000"/>
              </a:lnSpc>
              <a:spcBef>
                <a:spcPts val="0"/>
              </a:spcBef>
              <a:buSzTx/>
              <a:buNone/>
              <a:defRPr sz="2800" b="1"/>
            </a:lvl3pPr>
            <a:lvl4pPr marL="0" indent="685800" defTabSz="412750">
              <a:lnSpc>
                <a:spcPct val="100000"/>
              </a:lnSpc>
              <a:spcBef>
                <a:spcPts val="0"/>
              </a:spcBef>
              <a:buSzTx/>
              <a:buNone/>
              <a:defRPr sz="2800" b="1"/>
            </a:lvl4pPr>
            <a:lvl5pPr marL="0" indent="914400" defTabSz="412750">
              <a:lnSpc>
                <a:spcPct val="100000"/>
              </a:lnSpc>
              <a:spcBef>
                <a:spcPts val="0"/>
              </a:spcBef>
              <a:buSzTx/>
              <a:buNone/>
              <a:defRPr sz="2800" b="1"/>
            </a:lvl5pPr>
          </a:lstStyle>
          <a:p>
            <a:r>
              <a:t>演示文稿副标题</a:t>
            </a:r>
          </a:p>
          <a:p>
            <a:pPr lvl="1"/>
          </a:p>
          <a:p>
            <a:pPr lvl="2"/>
          </a:p>
          <a:p>
            <a:pPr lvl="3"/>
          </a:p>
          <a:p>
            <a:pPr lvl="4"/>
          </a:p>
        </p:txBody>
      </p:sp>
      <p:sp>
        <p:nvSpPr>
          <p:cNvPr id="25" name="幻灯片编号"/>
          <p:cNvSpPr txBox="1">
            <a:spLocks noGrp="1"/>
          </p:cNvSpPr>
          <p:nvPr>
            <p:ph type="sldNum" sz="quarter" idx="2"/>
          </p:nvPr>
        </p:nvSpPr>
        <p:spPr>
          <a:xfrm>
            <a:off x="6000751" y="6540501"/>
            <a:ext cx="184252" cy="187300"/>
          </a:xfrm>
          <a:prstGeom prst="rect">
            <a:avLst/>
          </a:prstGeom>
        </p:spPr>
        <p:txBody>
          <a:bodyPr lIns="34290" tIns="17145" rIns="34290" bIns="17145"/>
          <a:lstStyle/>
          <a:p>
            <a:fld id="{86CB4B4D-7CA3-9044-876B-883B54F8677D}" type="slidenum">
              <a:rPr/>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垂直排列标题与文本">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527049" y="836614"/>
            <a:ext cx="8832851" cy="5540375"/>
          </a:xfrm>
          <a:prstGeom prst="rect">
            <a:avLst/>
          </a:prstGeom>
          <a:noFill/>
          <a:ln>
            <a:noFill/>
          </a:ln>
        </p:spPr>
        <p:txBody>
          <a:bodyPr lIns="121914" tIns="60957" rIns="121914" bIns="60957">
            <a:spAutoFit/>
          </a:bodyPr>
          <a:lstStyle>
            <a:lvl1pPr>
              <a:defRPr>
                <a:solidFill>
                  <a:srgbClr val="FFCC99"/>
                </a:solidFill>
                <a:latin typeface="华文中宋" pitchFamily="2" charset="-122"/>
                <a:ea typeface="华文中宋" pitchFamily="2" charset="-122"/>
              </a:defRPr>
            </a:lvl1pPr>
            <a:lvl2pPr marL="742950" indent="-285750">
              <a:defRPr>
                <a:solidFill>
                  <a:srgbClr val="FFCC99"/>
                </a:solidFill>
                <a:latin typeface="华文中宋" pitchFamily="2" charset="-122"/>
                <a:ea typeface="华文中宋" pitchFamily="2" charset="-122"/>
              </a:defRPr>
            </a:lvl2pPr>
            <a:lvl3pPr marL="1143000" indent="-228600">
              <a:defRPr>
                <a:solidFill>
                  <a:srgbClr val="FFCC99"/>
                </a:solidFill>
                <a:latin typeface="华文中宋" pitchFamily="2" charset="-122"/>
                <a:ea typeface="华文中宋" pitchFamily="2" charset="-122"/>
              </a:defRPr>
            </a:lvl3pPr>
            <a:lvl4pPr marL="1600200" indent="-228600">
              <a:defRPr>
                <a:solidFill>
                  <a:srgbClr val="FFCC99"/>
                </a:solidFill>
                <a:latin typeface="华文中宋" pitchFamily="2" charset="-122"/>
                <a:ea typeface="华文中宋" pitchFamily="2" charset="-122"/>
              </a:defRPr>
            </a:lvl4pPr>
            <a:lvl5pPr marL="2057400" indent="-228600">
              <a:defRPr>
                <a:solidFill>
                  <a:srgbClr val="FFCC99"/>
                </a:solidFill>
                <a:latin typeface="华文中宋" pitchFamily="2" charset="-122"/>
                <a:ea typeface="华文中宋" pitchFamily="2" charset="-122"/>
              </a:defRPr>
            </a:lvl5pPr>
            <a:lvl6pPr marL="2514600" indent="-228600" eaLnBrk="0" fontAlgn="base" hangingPunct="0">
              <a:spcBef>
                <a:spcPct val="0"/>
              </a:spcBef>
              <a:spcAft>
                <a:spcPct val="0"/>
              </a:spcAft>
              <a:defRPr>
                <a:solidFill>
                  <a:srgbClr val="FFCC99"/>
                </a:solidFill>
                <a:latin typeface="华文中宋" pitchFamily="2" charset="-122"/>
                <a:ea typeface="华文中宋" pitchFamily="2" charset="-122"/>
              </a:defRPr>
            </a:lvl6pPr>
            <a:lvl7pPr marL="2971800" indent="-228600" eaLnBrk="0" fontAlgn="base" hangingPunct="0">
              <a:spcBef>
                <a:spcPct val="0"/>
              </a:spcBef>
              <a:spcAft>
                <a:spcPct val="0"/>
              </a:spcAft>
              <a:defRPr>
                <a:solidFill>
                  <a:srgbClr val="FFCC99"/>
                </a:solidFill>
                <a:latin typeface="华文中宋" pitchFamily="2" charset="-122"/>
                <a:ea typeface="华文中宋" pitchFamily="2" charset="-122"/>
              </a:defRPr>
            </a:lvl7pPr>
            <a:lvl8pPr marL="3429000" indent="-228600" eaLnBrk="0" fontAlgn="base" hangingPunct="0">
              <a:spcBef>
                <a:spcPct val="0"/>
              </a:spcBef>
              <a:spcAft>
                <a:spcPct val="0"/>
              </a:spcAft>
              <a:defRPr>
                <a:solidFill>
                  <a:srgbClr val="FFCC99"/>
                </a:solidFill>
                <a:latin typeface="华文中宋" pitchFamily="2" charset="-122"/>
                <a:ea typeface="华文中宋" pitchFamily="2" charset="-122"/>
              </a:defRPr>
            </a:lvl8pPr>
            <a:lvl9pPr marL="3886200" indent="-228600" eaLnBrk="0" fontAlgn="base" hangingPunct="0">
              <a:spcBef>
                <a:spcPct val="0"/>
              </a:spcBef>
              <a:spcAft>
                <a:spcPct val="0"/>
              </a:spcAft>
              <a:defRPr>
                <a:solidFill>
                  <a:srgbClr val="FFCC99"/>
                </a:solidFill>
                <a:latin typeface="华文中宋" pitchFamily="2" charset="-122"/>
                <a:ea typeface="华文中宋" pitchFamily="2" charset="-122"/>
              </a:defRPr>
            </a:lvl9pPr>
          </a:lstStyle>
          <a:p>
            <a:pPr eaLnBrk="0" fontAlgn="base" hangingPunct="0">
              <a:lnSpc>
                <a:spcPct val="150000"/>
              </a:lnSpc>
              <a:spcBef>
                <a:spcPct val="0"/>
              </a:spcBef>
              <a:spcAft>
                <a:spcPct val="0"/>
              </a:spcAft>
              <a:defRPr/>
            </a:pPr>
            <a:endParaRPr lang="en-US" altLang="zh-CN" sz="2900" dirty="0"/>
          </a:p>
          <a:p>
            <a:pPr eaLnBrk="0" fontAlgn="base" hangingPunct="0">
              <a:lnSpc>
                <a:spcPct val="150000"/>
              </a:lnSpc>
              <a:spcBef>
                <a:spcPct val="0"/>
              </a:spcBef>
              <a:spcAft>
                <a:spcPct val="0"/>
              </a:spcAft>
              <a:defRPr/>
            </a:pPr>
            <a:endParaRPr lang="en-US" altLang="zh-CN" sz="2900" dirty="0"/>
          </a:p>
          <a:p>
            <a:pPr eaLnBrk="0" fontAlgn="base" hangingPunct="0">
              <a:lnSpc>
                <a:spcPct val="150000"/>
              </a:lnSpc>
              <a:spcBef>
                <a:spcPct val="0"/>
              </a:spcBef>
              <a:spcAft>
                <a:spcPct val="0"/>
              </a:spcAft>
              <a:defRPr/>
            </a:pPr>
            <a:endParaRPr lang="en-US" altLang="zh-CN" sz="2900" dirty="0"/>
          </a:p>
          <a:p>
            <a:pPr eaLnBrk="0" fontAlgn="base" hangingPunct="0">
              <a:lnSpc>
                <a:spcPct val="150000"/>
              </a:lnSpc>
              <a:spcBef>
                <a:spcPct val="0"/>
              </a:spcBef>
              <a:spcAft>
                <a:spcPct val="0"/>
              </a:spcAft>
              <a:defRPr/>
            </a:pPr>
            <a:endParaRPr lang="en-US" altLang="zh-CN" sz="2900" dirty="0"/>
          </a:p>
          <a:p>
            <a:pPr eaLnBrk="0" fontAlgn="base" hangingPunct="0">
              <a:lnSpc>
                <a:spcPct val="150000"/>
              </a:lnSpc>
              <a:spcBef>
                <a:spcPct val="0"/>
              </a:spcBef>
              <a:spcAft>
                <a:spcPct val="0"/>
              </a:spcAft>
              <a:defRPr/>
            </a:pPr>
            <a:endParaRPr lang="en-US" altLang="zh-CN" sz="2900" dirty="0"/>
          </a:p>
          <a:p>
            <a:pPr eaLnBrk="0" fontAlgn="base" hangingPunct="0">
              <a:lnSpc>
                <a:spcPct val="150000"/>
              </a:lnSpc>
              <a:spcBef>
                <a:spcPct val="0"/>
              </a:spcBef>
              <a:spcAft>
                <a:spcPct val="0"/>
              </a:spcAft>
              <a:defRPr/>
            </a:pPr>
            <a:endParaRPr lang="en-US" altLang="zh-CN" sz="2900" dirty="0"/>
          </a:p>
          <a:p>
            <a:pPr eaLnBrk="0" fontAlgn="base" hangingPunct="0">
              <a:lnSpc>
                <a:spcPct val="150000"/>
              </a:lnSpc>
              <a:spcBef>
                <a:spcPct val="0"/>
              </a:spcBef>
              <a:spcAft>
                <a:spcPct val="0"/>
              </a:spcAft>
              <a:defRPr/>
            </a:pPr>
            <a:endParaRPr lang="en-US" altLang="zh-CN" sz="2900" dirty="0"/>
          </a:p>
          <a:p>
            <a:pPr eaLnBrk="0" fontAlgn="base" hangingPunct="0">
              <a:lnSpc>
                <a:spcPct val="150000"/>
              </a:lnSpc>
              <a:spcBef>
                <a:spcPct val="0"/>
              </a:spcBef>
              <a:spcAft>
                <a:spcPct val="0"/>
              </a:spcAft>
              <a:defRPr/>
            </a:pPr>
            <a:endParaRPr lang="en-US" altLang="zh-CN" sz="2900" dirty="0"/>
          </a:p>
        </p:txBody>
      </p:sp>
      <p:sp>
        <p:nvSpPr>
          <p:cNvPr id="5" name="文本占位符 3"/>
          <p:cNvSpPr>
            <a:spLocks noGrp="1"/>
          </p:cNvSpPr>
          <p:nvPr>
            <p:ph type="body" sz="quarter" idx="11"/>
          </p:nvPr>
        </p:nvSpPr>
        <p:spPr>
          <a:xfrm>
            <a:off x="527384" y="2180861"/>
            <a:ext cx="8832849" cy="1248139"/>
          </a:xfrm>
          <a:prstGeom prst="rect">
            <a:avLst/>
          </a:prstGeom>
        </p:spPr>
        <p:txBody>
          <a:bodyPr lIns="121914" tIns="60957" rIns="121914" bIns="60957"/>
          <a:lstStyle>
            <a:lvl1pPr marL="0" indent="0" algn="ctr">
              <a:lnSpc>
                <a:spcPct val="150000"/>
              </a:lnSpc>
              <a:spcBef>
                <a:spcPts val="0"/>
              </a:spcBef>
              <a:buNone/>
              <a:defRPr sz="4500">
                <a:solidFill>
                  <a:srgbClr val="FFFF00"/>
                </a:solidFill>
                <a:latin typeface="华文中宋" pitchFamily="2" charset="-122"/>
                <a:ea typeface="华文中宋" pitchFamily="2" charset="-122"/>
              </a:defRPr>
            </a:lvl1pPr>
            <a:lvl2pPr>
              <a:lnSpc>
                <a:spcPct val="150000"/>
              </a:lnSpc>
              <a:buNone/>
              <a:defRPr sz="2900">
                <a:solidFill>
                  <a:srgbClr val="FFCC99"/>
                </a:solidFill>
                <a:latin typeface="黑体" panose="02010609060101010101" pitchFamily="2" charset="-122"/>
                <a:ea typeface="黑体" panose="02010609060101010101" pitchFamily="2" charset="-122"/>
              </a:defRPr>
            </a:lvl2pPr>
            <a:lvl3pPr>
              <a:lnSpc>
                <a:spcPct val="150000"/>
              </a:lnSpc>
              <a:buNone/>
              <a:defRPr sz="2900">
                <a:solidFill>
                  <a:srgbClr val="FFCC99"/>
                </a:solidFill>
                <a:latin typeface="黑体" panose="02010609060101010101" pitchFamily="2" charset="-122"/>
                <a:ea typeface="黑体" panose="02010609060101010101" pitchFamily="2" charset="-122"/>
              </a:defRPr>
            </a:lvl3pPr>
            <a:lvl4pPr>
              <a:lnSpc>
                <a:spcPct val="150000"/>
              </a:lnSpc>
              <a:buNone/>
              <a:defRPr sz="2900">
                <a:solidFill>
                  <a:srgbClr val="FFCC99"/>
                </a:solidFill>
                <a:latin typeface="黑体" panose="02010609060101010101" pitchFamily="2" charset="-122"/>
                <a:ea typeface="黑体" panose="02010609060101010101" pitchFamily="2" charset="-122"/>
              </a:defRPr>
            </a:lvl4pPr>
            <a:lvl5pPr>
              <a:lnSpc>
                <a:spcPct val="150000"/>
              </a:lnSpc>
              <a:buNone/>
              <a:defRPr sz="2900">
                <a:solidFill>
                  <a:srgbClr val="FFCC99"/>
                </a:solidFill>
                <a:latin typeface="黑体" panose="02010609060101010101" pitchFamily="2" charset="-122"/>
                <a:ea typeface="黑体" panose="02010609060101010101" pitchFamily="2" charset="-122"/>
              </a:defRPr>
            </a:lvl5pPr>
          </a:lstStyle>
          <a:p>
            <a:pPr lvl="0"/>
            <a:r>
              <a:rPr lang="zh-CN" altLang="en-US" dirty="0"/>
              <a:t>单击此处编辑母版文本样式</a:t>
            </a:r>
            <a:endParaRPr lang="en-US" altLang="zh-CN" dirty="0"/>
          </a:p>
          <a:p>
            <a:pPr lvl="0"/>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21124" y="644692"/>
            <a:ext cx="10367433" cy="773475"/>
          </a:xfrm>
          <a:prstGeom prst="rect">
            <a:avLst/>
          </a:prstGeom>
        </p:spPr>
        <p:txBody>
          <a:bodyPr lIns="121914" tIns="60957" rIns="121914" bIns="60957" anchor="ctr"/>
          <a:lstStyle>
            <a:lvl1pPr algn="l">
              <a:defRPr sz="3200" b="1">
                <a:solidFill>
                  <a:srgbClr val="FFFF00"/>
                </a:solidFill>
                <a:effectLst/>
                <a:latin typeface="华文中宋" pitchFamily="2" charset="-122"/>
                <a:ea typeface="华文中宋" pitchFamily="2" charset="-122"/>
              </a:defRPr>
            </a:lvl1pPr>
          </a:lstStyle>
          <a:p>
            <a:r>
              <a:rPr lang="zh-CN" altLang="en-US" dirty="0"/>
              <a:t>单击此处编辑母版标题样式</a:t>
            </a:r>
            <a:endParaRPr lang="en-US" dirty="0"/>
          </a:p>
        </p:txBody>
      </p:sp>
      <p:sp>
        <p:nvSpPr>
          <p:cNvPr id="3" name="内容占位符 2"/>
          <p:cNvSpPr>
            <a:spLocks noGrp="1"/>
          </p:cNvSpPr>
          <p:nvPr>
            <p:ph idx="1"/>
          </p:nvPr>
        </p:nvSpPr>
        <p:spPr>
          <a:xfrm>
            <a:off x="721123" y="1495857"/>
            <a:ext cx="7694645" cy="4525433"/>
          </a:xfrm>
          <a:prstGeom prst="rect">
            <a:avLst/>
          </a:prstGeom>
        </p:spPr>
        <p:txBody>
          <a:bodyPr lIns="121914" tIns="60957" rIns="121914" bIns="60957"/>
          <a:lstStyle>
            <a:lvl1pPr marL="0" indent="596900">
              <a:lnSpc>
                <a:spcPct val="120000"/>
              </a:lnSpc>
              <a:spcBef>
                <a:spcPts val="800"/>
              </a:spcBef>
              <a:buNone/>
              <a:defRPr sz="2700" b="0">
                <a:solidFill>
                  <a:schemeClr val="bg1"/>
                </a:solidFill>
                <a:latin typeface="华文中宋" pitchFamily="2" charset="-122"/>
                <a:ea typeface="华文中宋" pitchFamily="2" charset="-122"/>
              </a:defRPr>
            </a:lvl1pPr>
            <a:lvl2pPr marL="609600" indent="609600">
              <a:lnSpc>
                <a:spcPct val="120000"/>
              </a:lnSpc>
              <a:spcBef>
                <a:spcPts val="800"/>
              </a:spcBef>
              <a:buNone/>
              <a:defRPr sz="2700" b="0">
                <a:solidFill>
                  <a:schemeClr val="bg1"/>
                </a:solidFill>
                <a:latin typeface="华文中宋" pitchFamily="2" charset="-122"/>
                <a:ea typeface="华文中宋" pitchFamily="2" charset="-122"/>
              </a:defRPr>
            </a:lvl2pPr>
            <a:lvl3pPr marL="1219200" indent="609600">
              <a:lnSpc>
                <a:spcPct val="120000"/>
              </a:lnSpc>
              <a:spcBef>
                <a:spcPts val="800"/>
              </a:spcBef>
              <a:buNone/>
              <a:defRPr sz="2700" b="0">
                <a:solidFill>
                  <a:schemeClr val="bg1"/>
                </a:solidFill>
                <a:latin typeface="华文中宋" pitchFamily="2" charset="-122"/>
                <a:ea typeface="华文中宋" pitchFamily="2" charset="-122"/>
              </a:defRPr>
            </a:lvl3pPr>
            <a:lvl4pPr marL="1828800" indent="609600">
              <a:lnSpc>
                <a:spcPct val="120000"/>
              </a:lnSpc>
              <a:spcBef>
                <a:spcPts val="800"/>
              </a:spcBef>
              <a:buNone/>
              <a:defRPr sz="2700" b="0">
                <a:solidFill>
                  <a:schemeClr val="bg1"/>
                </a:solidFill>
                <a:latin typeface="华文中宋" pitchFamily="2" charset="-122"/>
                <a:ea typeface="华文中宋" pitchFamily="2" charset="-122"/>
              </a:defRPr>
            </a:lvl4pPr>
            <a:lvl5pPr marL="2438400" indent="609600">
              <a:lnSpc>
                <a:spcPct val="120000"/>
              </a:lnSpc>
              <a:spcBef>
                <a:spcPts val="800"/>
              </a:spcBef>
              <a:buNone/>
              <a:defRPr sz="2700" b="0">
                <a:solidFill>
                  <a:schemeClr val="bg1"/>
                </a:solidFill>
                <a:latin typeface="华文中宋" pitchFamily="2" charset="-122"/>
                <a:ea typeface="华文中宋"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527049" y="836614"/>
            <a:ext cx="8832851" cy="5540375"/>
          </a:xfrm>
          <a:prstGeom prst="rect">
            <a:avLst/>
          </a:prstGeom>
          <a:noFill/>
          <a:ln>
            <a:noFill/>
          </a:ln>
        </p:spPr>
        <p:txBody>
          <a:bodyPr lIns="121914" tIns="60957" rIns="121914" bIns="60957">
            <a:spAutoFit/>
          </a:bodyPr>
          <a:lstStyle>
            <a:lvl1pPr indent="539750">
              <a:defRPr>
                <a:solidFill>
                  <a:srgbClr val="FFCC99"/>
                </a:solidFill>
                <a:latin typeface="华文中宋" pitchFamily="2" charset="-122"/>
                <a:ea typeface="华文中宋" pitchFamily="2" charset="-122"/>
              </a:defRPr>
            </a:lvl1pPr>
            <a:lvl2pPr marL="742950" indent="-285750">
              <a:defRPr>
                <a:solidFill>
                  <a:srgbClr val="FFCC99"/>
                </a:solidFill>
                <a:latin typeface="华文中宋" pitchFamily="2" charset="-122"/>
                <a:ea typeface="华文中宋" pitchFamily="2" charset="-122"/>
              </a:defRPr>
            </a:lvl2pPr>
            <a:lvl3pPr marL="1143000" indent="-228600">
              <a:defRPr>
                <a:solidFill>
                  <a:srgbClr val="FFCC99"/>
                </a:solidFill>
                <a:latin typeface="华文中宋" pitchFamily="2" charset="-122"/>
                <a:ea typeface="华文中宋" pitchFamily="2" charset="-122"/>
              </a:defRPr>
            </a:lvl3pPr>
            <a:lvl4pPr marL="1600200" indent="-228600">
              <a:defRPr>
                <a:solidFill>
                  <a:srgbClr val="FFCC99"/>
                </a:solidFill>
                <a:latin typeface="华文中宋" pitchFamily="2" charset="-122"/>
                <a:ea typeface="华文中宋" pitchFamily="2" charset="-122"/>
              </a:defRPr>
            </a:lvl4pPr>
            <a:lvl5pPr marL="2057400" indent="-228600">
              <a:defRPr>
                <a:solidFill>
                  <a:srgbClr val="FFCC99"/>
                </a:solidFill>
                <a:latin typeface="华文中宋" pitchFamily="2" charset="-122"/>
                <a:ea typeface="华文中宋" pitchFamily="2" charset="-122"/>
              </a:defRPr>
            </a:lvl5pPr>
            <a:lvl6pPr marL="2514600" indent="-228600" eaLnBrk="0" fontAlgn="base" hangingPunct="0">
              <a:spcBef>
                <a:spcPct val="0"/>
              </a:spcBef>
              <a:spcAft>
                <a:spcPct val="0"/>
              </a:spcAft>
              <a:defRPr>
                <a:solidFill>
                  <a:srgbClr val="FFCC99"/>
                </a:solidFill>
                <a:latin typeface="华文中宋" pitchFamily="2" charset="-122"/>
                <a:ea typeface="华文中宋" pitchFamily="2" charset="-122"/>
              </a:defRPr>
            </a:lvl6pPr>
            <a:lvl7pPr marL="2971800" indent="-228600" eaLnBrk="0" fontAlgn="base" hangingPunct="0">
              <a:spcBef>
                <a:spcPct val="0"/>
              </a:spcBef>
              <a:spcAft>
                <a:spcPct val="0"/>
              </a:spcAft>
              <a:defRPr>
                <a:solidFill>
                  <a:srgbClr val="FFCC99"/>
                </a:solidFill>
                <a:latin typeface="华文中宋" pitchFamily="2" charset="-122"/>
                <a:ea typeface="华文中宋" pitchFamily="2" charset="-122"/>
              </a:defRPr>
            </a:lvl7pPr>
            <a:lvl8pPr marL="3429000" indent="-228600" eaLnBrk="0" fontAlgn="base" hangingPunct="0">
              <a:spcBef>
                <a:spcPct val="0"/>
              </a:spcBef>
              <a:spcAft>
                <a:spcPct val="0"/>
              </a:spcAft>
              <a:defRPr>
                <a:solidFill>
                  <a:srgbClr val="FFCC99"/>
                </a:solidFill>
                <a:latin typeface="华文中宋" pitchFamily="2" charset="-122"/>
                <a:ea typeface="华文中宋" pitchFamily="2" charset="-122"/>
              </a:defRPr>
            </a:lvl8pPr>
            <a:lvl9pPr marL="3886200" indent="-228600" eaLnBrk="0" fontAlgn="base" hangingPunct="0">
              <a:spcBef>
                <a:spcPct val="0"/>
              </a:spcBef>
              <a:spcAft>
                <a:spcPct val="0"/>
              </a:spcAft>
              <a:defRPr>
                <a:solidFill>
                  <a:srgbClr val="FFCC99"/>
                </a:solidFill>
                <a:latin typeface="华文中宋" pitchFamily="2" charset="-122"/>
                <a:ea typeface="华文中宋" pitchFamily="2" charset="-122"/>
              </a:defRPr>
            </a:lvl9pPr>
          </a:lstStyle>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p:txBody>
      </p:sp>
      <p:sp>
        <p:nvSpPr>
          <p:cNvPr id="4" name="文本占位符 3"/>
          <p:cNvSpPr>
            <a:spLocks noGrp="1"/>
          </p:cNvSpPr>
          <p:nvPr>
            <p:ph type="body" sz="quarter" idx="10"/>
          </p:nvPr>
        </p:nvSpPr>
        <p:spPr>
          <a:xfrm>
            <a:off x="527053" y="836084"/>
            <a:ext cx="8832849" cy="5376333"/>
          </a:xfrm>
          <a:prstGeom prst="rect">
            <a:avLst/>
          </a:prstGeom>
        </p:spPr>
        <p:txBody>
          <a:bodyPr lIns="121914" tIns="60957" rIns="121914" bIns="60957"/>
          <a:lstStyle>
            <a:lvl1pPr marL="0" indent="720090" algn="just" eaLnBrk="1" hangingPunct="1">
              <a:lnSpc>
                <a:spcPct val="150000"/>
              </a:lnSpc>
              <a:spcBef>
                <a:spcPts val="0"/>
              </a:spcBef>
              <a:buNone/>
              <a:defRPr sz="2900">
                <a:solidFill>
                  <a:srgbClr val="FDE9D9"/>
                </a:solidFill>
                <a:latin typeface="华文中宋" pitchFamily="2" charset="-122"/>
                <a:ea typeface="华文中宋" pitchFamily="2" charset="-122"/>
              </a:defRPr>
            </a:lvl1pPr>
            <a:lvl2pPr>
              <a:lnSpc>
                <a:spcPct val="150000"/>
              </a:lnSpc>
              <a:buNone/>
              <a:defRPr sz="2900">
                <a:solidFill>
                  <a:srgbClr val="FFCC99"/>
                </a:solidFill>
                <a:latin typeface="黑体" panose="02010609060101010101" pitchFamily="2" charset="-122"/>
                <a:ea typeface="黑体" panose="02010609060101010101" pitchFamily="2" charset="-122"/>
              </a:defRPr>
            </a:lvl2pPr>
            <a:lvl3pPr>
              <a:lnSpc>
                <a:spcPct val="150000"/>
              </a:lnSpc>
              <a:buNone/>
              <a:defRPr sz="2900">
                <a:solidFill>
                  <a:srgbClr val="FFCC99"/>
                </a:solidFill>
                <a:latin typeface="黑体" panose="02010609060101010101" pitchFamily="2" charset="-122"/>
                <a:ea typeface="黑体" panose="02010609060101010101" pitchFamily="2" charset="-122"/>
              </a:defRPr>
            </a:lvl3pPr>
            <a:lvl4pPr>
              <a:lnSpc>
                <a:spcPct val="150000"/>
              </a:lnSpc>
              <a:buNone/>
              <a:defRPr sz="2900">
                <a:solidFill>
                  <a:srgbClr val="FFCC99"/>
                </a:solidFill>
                <a:latin typeface="黑体" panose="02010609060101010101" pitchFamily="2" charset="-122"/>
                <a:ea typeface="黑体" panose="02010609060101010101" pitchFamily="2" charset="-122"/>
              </a:defRPr>
            </a:lvl4pPr>
            <a:lvl5pPr>
              <a:lnSpc>
                <a:spcPct val="150000"/>
              </a:lnSpc>
              <a:buNone/>
              <a:defRPr sz="2900">
                <a:solidFill>
                  <a:srgbClr val="FFCC99"/>
                </a:solidFill>
                <a:latin typeface="黑体" panose="02010609060101010101" pitchFamily="2" charset="-122"/>
                <a:ea typeface="黑体" panose="02010609060101010101" pitchFamily="2" charset="-122"/>
              </a:defRPr>
            </a:lvl5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527049" y="836614"/>
            <a:ext cx="8832851" cy="5540375"/>
          </a:xfrm>
          <a:prstGeom prst="rect">
            <a:avLst/>
          </a:prstGeom>
          <a:noFill/>
          <a:ln>
            <a:noFill/>
          </a:ln>
        </p:spPr>
        <p:txBody>
          <a:bodyPr lIns="121914" tIns="60957" rIns="121914" bIns="60957">
            <a:spAutoFit/>
          </a:bodyPr>
          <a:lstStyle>
            <a:lvl1pPr indent="539750">
              <a:defRPr>
                <a:solidFill>
                  <a:srgbClr val="FFCC99"/>
                </a:solidFill>
                <a:latin typeface="华文中宋" pitchFamily="2" charset="-122"/>
                <a:ea typeface="华文中宋" pitchFamily="2" charset="-122"/>
              </a:defRPr>
            </a:lvl1pPr>
            <a:lvl2pPr marL="742950" indent="-285750">
              <a:defRPr>
                <a:solidFill>
                  <a:srgbClr val="FFCC99"/>
                </a:solidFill>
                <a:latin typeface="华文中宋" pitchFamily="2" charset="-122"/>
                <a:ea typeface="华文中宋" pitchFamily="2" charset="-122"/>
              </a:defRPr>
            </a:lvl2pPr>
            <a:lvl3pPr marL="1143000" indent="-228600">
              <a:defRPr>
                <a:solidFill>
                  <a:srgbClr val="FFCC99"/>
                </a:solidFill>
                <a:latin typeface="华文中宋" pitchFamily="2" charset="-122"/>
                <a:ea typeface="华文中宋" pitchFamily="2" charset="-122"/>
              </a:defRPr>
            </a:lvl3pPr>
            <a:lvl4pPr marL="1600200" indent="-228600">
              <a:defRPr>
                <a:solidFill>
                  <a:srgbClr val="FFCC99"/>
                </a:solidFill>
                <a:latin typeface="华文中宋" pitchFamily="2" charset="-122"/>
                <a:ea typeface="华文中宋" pitchFamily="2" charset="-122"/>
              </a:defRPr>
            </a:lvl4pPr>
            <a:lvl5pPr marL="2057400" indent="-228600">
              <a:defRPr>
                <a:solidFill>
                  <a:srgbClr val="FFCC99"/>
                </a:solidFill>
                <a:latin typeface="华文中宋" pitchFamily="2" charset="-122"/>
                <a:ea typeface="华文中宋" pitchFamily="2" charset="-122"/>
              </a:defRPr>
            </a:lvl5pPr>
            <a:lvl6pPr marL="2514600" indent="-228600" eaLnBrk="0" fontAlgn="base" hangingPunct="0">
              <a:spcBef>
                <a:spcPct val="0"/>
              </a:spcBef>
              <a:spcAft>
                <a:spcPct val="0"/>
              </a:spcAft>
              <a:defRPr>
                <a:solidFill>
                  <a:srgbClr val="FFCC99"/>
                </a:solidFill>
                <a:latin typeface="华文中宋" pitchFamily="2" charset="-122"/>
                <a:ea typeface="华文中宋" pitchFamily="2" charset="-122"/>
              </a:defRPr>
            </a:lvl6pPr>
            <a:lvl7pPr marL="2971800" indent="-228600" eaLnBrk="0" fontAlgn="base" hangingPunct="0">
              <a:spcBef>
                <a:spcPct val="0"/>
              </a:spcBef>
              <a:spcAft>
                <a:spcPct val="0"/>
              </a:spcAft>
              <a:defRPr>
                <a:solidFill>
                  <a:srgbClr val="FFCC99"/>
                </a:solidFill>
                <a:latin typeface="华文中宋" pitchFamily="2" charset="-122"/>
                <a:ea typeface="华文中宋" pitchFamily="2" charset="-122"/>
              </a:defRPr>
            </a:lvl7pPr>
            <a:lvl8pPr marL="3429000" indent="-228600" eaLnBrk="0" fontAlgn="base" hangingPunct="0">
              <a:spcBef>
                <a:spcPct val="0"/>
              </a:spcBef>
              <a:spcAft>
                <a:spcPct val="0"/>
              </a:spcAft>
              <a:defRPr>
                <a:solidFill>
                  <a:srgbClr val="FFCC99"/>
                </a:solidFill>
                <a:latin typeface="华文中宋" pitchFamily="2" charset="-122"/>
                <a:ea typeface="华文中宋" pitchFamily="2" charset="-122"/>
              </a:defRPr>
            </a:lvl8pPr>
            <a:lvl9pPr marL="3886200" indent="-228600" eaLnBrk="0" fontAlgn="base" hangingPunct="0">
              <a:spcBef>
                <a:spcPct val="0"/>
              </a:spcBef>
              <a:spcAft>
                <a:spcPct val="0"/>
              </a:spcAft>
              <a:defRPr>
                <a:solidFill>
                  <a:srgbClr val="FFCC99"/>
                </a:solidFill>
                <a:latin typeface="华文中宋" pitchFamily="2" charset="-122"/>
                <a:ea typeface="华文中宋" pitchFamily="2" charset="-122"/>
              </a:defRPr>
            </a:lvl9pPr>
          </a:lstStyle>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p:txBody>
      </p:sp>
      <p:sp>
        <p:nvSpPr>
          <p:cNvPr id="4" name="TextBox 3"/>
          <p:cNvSpPr txBox="1">
            <a:spLocks noChangeArrowheads="1"/>
          </p:cNvSpPr>
          <p:nvPr userDrawn="1"/>
        </p:nvSpPr>
        <p:spPr bwMode="auto">
          <a:xfrm>
            <a:off x="527049" y="836614"/>
            <a:ext cx="8832851" cy="5540375"/>
          </a:xfrm>
          <a:prstGeom prst="rect">
            <a:avLst/>
          </a:prstGeom>
          <a:noFill/>
          <a:ln>
            <a:noFill/>
          </a:ln>
        </p:spPr>
        <p:txBody>
          <a:bodyPr lIns="121914" tIns="60957" rIns="121914" bIns="60957">
            <a:spAutoFit/>
          </a:bodyPr>
          <a:lstStyle>
            <a:lvl1pPr indent="539750">
              <a:defRPr>
                <a:solidFill>
                  <a:srgbClr val="FFCC99"/>
                </a:solidFill>
                <a:latin typeface="华文中宋" pitchFamily="2" charset="-122"/>
                <a:ea typeface="华文中宋" pitchFamily="2" charset="-122"/>
              </a:defRPr>
            </a:lvl1pPr>
            <a:lvl2pPr marL="742950" indent="-285750">
              <a:defRPr>
                <a:solidFill>
                  <a:srgbClr val="FFCC99"/>
                </a:solidFill>
                <a:latin typeface="华文中宋" pitchFamily="2" charset="-122"/>
                <a:ea typeface="华文中宋" pitchFamily="2" charset="-122"/>
              </a:defRPr>
            </a:lvl2pPr>
            <a:lvl3pPr marL="1143000" indent="-228600">
              <a:defRPr>
                <a:solidFill>
                  <a:srgbClr val="FFCC99"/>
                </a:solidFill>
                <a:latin typeface="华文中宋" pitchFamily="2" charset="-122"/>
                <a:ea typeface="华文中宋" pitchFamily="2" charset="-122"/>
              </a:defRPr>
            </a:lvl3pPr>
            <a:lvl4pPr marL="1600200" indent="-228600">
              <a:defRPr>
                <a:solidFill>
                  <a:srgbClr val="FFCC99"/>
                </a:solidFill>
                <a:latin typeface="华文中宋" pitchFamily="2" charset="-122"/>
                <a:ea typeface="华文中宋" pitchFamily="2" charset="-122"/>
              </a:defRPr>
            </a:lvl4pPr>
            <a:lvl5pPr marL="2057400" indent="-228600">
              <a:defRPr>
                <a:solidFill>
                  <a:srgbClr val="FFCC99"/>
                </a:solidFill>
                <a:latin typeface="华文中宋" pitchFamily="2" charset="-122"/>
                <a:ea typeface="华文中宋" pitchFamily="2" charset="-122"/>
              </a:defRPr>
            </a:lvl5pPr>
            <a:lvl6pPr marL="2514600" indent="-228600" eaLnBrk="0" fontAlgn="base" hangingPunct="0">
              <a:spcBef>
                <a:spcPct val="0"/>
              </a:spcBef>
              <a:spcAft>
                <a:spcPct val="0"/>
              </a:spcAft>
              <a:defRPr>
                <a:solidFill>
                  <a:srgbClr val="FFCC99"/>
                </a:solidFill>
                <a:latin typeface="华文中宋" pitchFamily="2" charset="-122"/>
                <a:ea typeface="华文中宋" pitchFamily="2" charset="-122"/>
              </a:defRPr>
            </a:lvl6pPr>
            <a:lvl7pPr marL="2971800" indent="-228600" eaLnBrk="0" fontAlgn="base" hangingPunct="0">
              <a:spcBef>
                <a:spcPct val="0"/>
              </a:spcBef>
              <a:spcAft>
                <a:spcPct val="0"/>
              </a:spcAft>
              <a:defRPr>
                <a:solidFill>
                  <a:srgbClr val="FFCC99"/>
                </a:solidFill>
                <a:latin typeface="华文中宋" pitchFamily="2" charset="-122"/>
                <a:ea typeface="华文中宋" pitchFamily="2" charset="-122"/>
              </a:defRPr>
            </a:lvl7pPr>
            <a:lvl8pPr marL="3429000" indent="-228600" eaLnBrk="0" fontAlgn="base" hangingPunct="0">
              <a:spcBef>
                <a:spcPct val="0"/>
              </a:spcBef>
              <a:spcAft>
                <a:spcPct val="0"/>
              </a:spcAft>
              <a:defRPr>
                <a:solidFill>
                  <a:srgbClr val="FFCC99"/>
                </a:solidFill>
                <a:latin typeface="华文中宋" pitchFamily="2" charset="-122"/>
                <a:ea typeface="华文中宋" pitchFamily="2" charset="-122"/>
              </a:defRPr>
            </a:lvl8pPr>
            <a:lvl9pPr marL="3886200" indent="-228600" eaLnBrk="0" fontAlgn="base" hangingPunct="0">
              <a:spcBef>
                <a:spcPct val="0"/>
              </a:spcBef>
              <a:spcAft>
                <a:spcPct val="0"/>
              </a:spcAft>
              <a:defRPr>
                <a:solidFill>
                  <a:srgbClr val="FFCC99"/>
                </a:solidFill>
                <a:latin typeface="华文中宋" pitchFamily="2" charset="-122"/>
                <a:ea typeface="华文中宋" pitchFamily="2" charset="-122"/>
              </a:defRPr>
            </a:lvl9pPr>
          </a:lstStyle>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a:p>
            <a:pPr algn="just" eaLnBrk="0" fontAlgn="base" hangingPunct="0">
              <a:lnSpc>
                <a:spcPct val="150000"/>
              </a:lnSpc>
              <a:spcBef>
                <a:spcPct val="0"/>
              </a:spcBef>
              <a:spcAft>
                <a:spcPct val="0"/>
              </a:spcAft>
              <a:defRPr/>
            </a:pPr>
            <a:endParaRPr lang="en-US" altLang="zh-CN" sz="2900" dirty="0"/>
          </a:p>
        </p:txBody>
      </p:sp>
      <p:sp>
        <p:nvSpPr>
          <p:cNvPr id="5" name="文本占位符 3"/>
          <p:cNvSpPr>
            <a:spLocks noGrp="1"/>
          </p:cNvSpPr>
          <p:nvPr>
            <p:ph type="body" sz="quarter" idx="10"/>
          </p:nvPr>
        </p:nvSpPr>
        <p:spPr>
          <a:xfrm>
            <a:off x="527053" y="836084"/>
            <a:ext cx="8832849" cy="5376333"/>
          </a:xfrm>
          <a:prstGeom prst="rect">
            <a:avLst/>
          </a:prstGeom>
        </p:spPr>
        <p:txBody>
          <a:bodyPr lIns="121914" tIns="60957" rIns="121914" bIns="60957"/>
          <a:lstStyle>
            <a:lvl1pPr marL="0" indent="720090" algn="just" eaLnBrk="1" hangingPunct="1">
              <a:lnSpc>
                <a:spcPct val="150000"/>
              </a:lnSpc>
              <a:spcBef>
                <a:spcPts val="0"/>
              </a:spcBef>
              <a:buNone/>
              <a:defRPr sz="2900">
                <a:solidFill>
                  <a:srgbClr val="FDE9D9"/>
                </a:solidFill>
                <a:latin typeface="华文中宋" pitchFamily="2" charset="-122"/>
                <a:ea typeface="华文中宋" pitchFamily="2" charset="-122"/>
              </a:defRPr>
            </a:lvl1pPr>
            <a:lvl2pPr>
              <a:lnSpc>
                <a:spcPct val="150000"/>
              </a:lnSpc>
              <a:buNone/>
              <a:defRPr sz="2900">
                <a:solidFill>
                  <a:srgbClr val="FFCC99"/>
                </a:solidFill>
                <a:latin typeface="黑体" panose="02010609060101010101" pitchFamily="2" charset="-122"/>
                <a:ea typeface="黑体" panose="02010609060101010101" pitchFamily="2" charset="-122"/>
              </a:defRPr>
            </a:lvl2pPr>
            <a:lvl3pPr>
              <a:lnSpc>
                <a:spcPct val="150000"/>
              </a:lnSpc>
              <a:buNone/>
              <a:defRPr sz="2900">
                <a:solidFill>
                  <a:srgbClr val="FFCC99"/>
                </a:solidFill>
                <a:latin typeface="黑体" panose="02010609060101010101" pitchFamily="2" charset="-122"/>
                <a:ea typeface="黑体" panose="02010609060101010101" pitchFamily="2" charset="-122"/>
              </a:defRPr>
            </a:lvl3pPr>
            <a:lvl4pPr>
              <a:lnSpc>
                <a:spcPct val="150000"/>
              </a:lnSpc>
              <a:buNone/>
              <a:defRPr sz="2900">
                <a:solidFill>
                  <a:srgbClr val="FFCC99"/>
                </a:solidFill>
                <a:latin typeface="黑体" panose="02010609060101010101" pitchFamily="2" charset="-122"/>
                <a:ea typeface="黑体" panose="02010609060101010101" pitchFamily="2" charset="-122"/>
              </a:defRPr>
            </a:lvl4pPr>
            <a:lvl5pPr>
              <a:lnSpc>
                <a:spcPct val="150000"/>
              </a:lnSpc>
              <a:buNone/>
              <a:defRPr sz="2900">
                <a:solidFill>
                  <a:srgbClr val="FFCC99"/>
                </a:solidFill>
                <a:latin typeface="黑体" panose="02010609060101010101" pitchFamily="2" charset="-122"/>
                <a:ea typeface="黑体" panose="02010609060101010101" pitchFamily="2" charset="-122"/>
              </a:defRPr>
            </a:lvl5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Rectangle 127"/>
          <p:cNvSpPr>
            <a:spLocks noChangeArrowheads="1"/>
          </p:cNvSpPr>
          <p:nvPr/>
        </p:nvSpPr>
        <p:spPr bwMode="gray">
          <a:xfrm>
            <a:off x="0" y="0"/>
            <a:ext cx="12192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ln>
          <a:effectLst/>
        </p:spPr>
        <p:txBody>
          <a:bodyPr wrap="none" lIns="121914" tIns="60957" rIns="121914" bIns="60957" anchor="ctr"/>
          <a:lstStyle/>
          <a:p>
            <a:pPr fontAlgn="base">
              <a:spcBef>
                <a:spcPct val="0"/>
              </a:spcBef>
              <a:spcAft>
                <a:spcPct val="0"/>
              </a:spcAft>
              <a:defRPr/>
            </a:pPr>
            <a:endParaRPr lang="zh-CN" altLang="en-US">
              <a:solidFill>
                <a:srgbClr val="FFCC99"/>
              </a:solidFill>
            </a:endParaRPr>
          </a:p>
        </p:txBody>
      </p:sp>
      <p:sp>
        <p:nvSpPr>
          <p:cNvPr id="126" name="标题 1"/>
          <p:cNvSpPr>
            <a:spLocks noGrp="1"/>
          </p:cNvSpPr>
          <p:nvPr>
            <p:ph type="title"/>
          </p:nvPr>
        </p:nvSpPr>
        <p:spPr>
          <a:xfrm>
            <a:off x="609600" y="228601"/>
            <a:ext cx="10972800" cy="868363"/>
          </a:xfrm>
          <a:prstGeom prst="rect">
            <a:avLst/>
          </a:prstGeom>
        </p:spPr>
        <p:txBody>
          <a:bodyPr lIns="121914" tIns="60957" rIns="121914" bIns="60957"/>
          <a:lstStyle/>
          <a:p>
            <a:r>
              <a:rPr lang="zh-CN" altLang="en-US"/>
              <a:t>单击此处编辑母版标题样式</a:t>
            </a:r>
            <a:endParaRPr lang="zh-CN" altLang="en-US"/>
          </a:p>
        </p:txBody>
      </p:sp>
      <p:sp>
        <p:nvSpPr>
          <p:cNvPr id="127" name="内容占位符 2"/>
          <p:cNvSpPr>
            <a:spLocks noGrp="1"/>
          </p:cNvSpPr>
          <p:nvPr>
            <p:ph idx="1"/>
          </p:nvPr>
        </p:nvSpPr>
        <p:spPr>
          <a:xfrm>
            <a:off x="812800" y="1295400"/>
            <a:ext cx="10363200" cy="5029200"/>
          </a:xfrm>
          <a:prstGeom prst="rect">
            <a:avLst/>
          </a:prstGeom>
        </p:spPr>
        <p:txBody>
          <a:bodyPr lIns="121914" tIns="60957" rIns="121914" bIns="60957"/>
          <a:lstStyle>
            <a:lvl1pPr>
              <a:buFont typeface="Wingdings" panose="05000000000000000000" pitchFamily="2" charset="2"/>
              <a:buChar char="Ø"/>
              <a:defRPr/>
            </a:lvl1pPr>
            <a:lvl2pPr>
              <a:buFont typeface="Wingdings" panose="05000000000000000000" pitchFamily="2" charset="2"/>
              <a:buChar char="Ø"/>
              <a:defRPr/>
            </a:lvl2pPr>
            <a:lvl3pPr>
              <a:buFont typeface="Wingdings" panose="05000000000000000000" pitchFamily="2" charset="2"/>
              <a:buChar char="Ø"/>
              <a:defRPr/>
            </a:lvl3pPr>
            <a:lvl4pPr>
              <a:buFont typeface="Wingdings" panose="05000000000000000000" pitchFamily="2" charset="2"/>
              <a:buChar char="Ø"/>
              <a:defRPr/>
            </a:lvl4pPr>
            <a:lvl5pPr>
              <a:buFont typeface="Wingdings" panose="05000000000000000000" pitchFamily="2" charset="2"/>
              <a:buChar char="Ø"/>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6813"/>
            <a:ext cx="2844800" cy="476251"/>
          </a:xfrm>
          <a:prstGeom prst="rect">
            <a:avLst/>
          </a:prstGeom>
        </p:spPr>
        <p:txBody>
          <a:bodyPr lIns="121914" tIns="60957" rIns="121914" bIns="60957"/>
          <a:lstStyle>
            <a:lvl1pPr algn="ctr" defTabSz="914400" eaLnBrk="1" hangingPunct="1">
              <a:defRPr sz="1900">
                <a:solidFill>
                  <a:srgbClr val="FFCC99"/>
                </a:solidFill>
                <a:latin typeface="华文中宋" pitchFamily="2" charset="-122"/>
                <a:ea typeface="华文中宋" pitchFamily="2" charset="-122"/>
              </a:defRPr>
            </a:lvl1pPr>
          </a:lstStyle>
          <a:p>
            <a:pPr fontAlgn="base">
              <a:spcBef>
                <a:spcPct val="0"/>
              </a:spcBef>
              <a:spcAft>
                <a:spcPct val="0"/>
              </a:spcAft>
              <a:defRPr/>
            </a:pPr>
            <a:fld id="{C7D4E9DC-59D8-4C42-8241-9FAC5DDB51EA}" type="datetimeFigureOut">
              <a:rPr lang="zh-CN" altLang="en-US"/>
            </a:fld>
            <a:endParaRPr lang="en-US" dirty="0"/>
          </a:p>
        </p:txBody>
      </p:sp>
      <p:sp>
        <p:nvSpPr>
          <p:cNvPr id="3" name="Rectangle 5"/>
          <p:cNvSpPr>
            <a:spLocks noGrp="1" noChangeArrowheads="1"/>
          </p:cNvSpPr>
          <p:nvPr>
            <p:ph type="ftr" sz="quarter" idx="11"/>
          </p:nvPr>
        </p:nvSpPr>
        <p:spPr>
          <a:xfrm>
            <a:off x="4165600" y="6246813"/>
            <a:ext cx="3860800" cy="476251"/>
          </a:xfrm>
          <a:prstGeom prst="rect">
            <a:avLst/>
          </a:prstGeom>
        </p:spPr>
        <p:txBody>
          <a:bodyPr lIns="121914" tIns="60957" rIns="121914" bIns="60957"/>
          <a:lstStyle>
            <a:lvl1pPr algn="ctr" defTabSz="914400" eaLnBrk="1" hangingPunct="1">
              <a:defRPr sz="1900">
                <a:solidFill>
                  <a:srgbClr val="FFCC99"/>
                </a:solidFill>
                <a:latin typeface="华文中宋" pitchFamily="2" charset="-122"/>
                <a:ea typeface="华文中宋" pitchFamily="2" charset="-122"/>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xfrm>
            <a:off x="8737600" y="6246813"/>
            <a:ext cx="2844800" cy="476251"/>
          </a:xfrm>
          <a:prstGeom prst="rect">
            <a:avLst/>
          </a:prstGeom>
        </p:spPr>
        <p:txBody>
          <a:bodyPr vert="horz" wrap="square" lIns="121914" tIns="60957" rIns="121914" bIns="60957" numCol="1" anchor="t" anchorCtr="0" compatLnSpc="1"/>
          <a:lstStyle>
            <a:lvl1pPr algn="ctr" defTabSz="914400" eaLnBrk="1" hangingPunct="1">
              <a:defRPr sz="1900" smtClean="0">
                <a:solidFill>
                  <a:srgbClr val="FFCC99"/>
                </a:solidFill>
                <a:latin typeface="华文中宋" pitchFamily="2" charset="-122"/>
                <a:ea typeface="华文中宋" pitchFamily="2" charset="-122"/>
              </a:defRPr>
            </a:lvl1pPr>
          </a:lstStyle>
          <a:p>
            <a:pPr fontAlgn="base">
              <a:spcBef>
                <a:spcPct val="0"/>
              </a:spcBef>
              <a:spcAft>
                <a:spcPct val="0"/>
              </a:spcAft>
              <a:defRPr/>
            </a:pPr>
            <a:fld id="{E4AA0067-06BB-4E31-A15D-B6253F1479EA}" type="slidenum">
              <a:rPr lang="zh-CN" altLang="en-US"/>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27064" y="214291"/>
            <a:ext cx="9931469" cy="781052"/>
          </a:xfrm>
          <a:prstGeom prst="rect">
            <a:avLst/>
          </a:prstGeom>
        </p:spPr>
        <p:txBody>
          <a:bodyPr lIns="121914" tIns="60957" rIns="121914" bIns="60957"/>
          <a:lstStyle>
            <a:lvl1pPr algn="ctr" rtl="0">
              <a:spcBef>
                <a:spcPct val="0"/>
              </a:spcBef>
              <a:buNone/>
              <a:defRPr sz="4800" b="0" kern="1200" spc="67">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a:t>单击此处编辑母版标题样式</a:t>
            </a:r>
            <a:endParaRPr lang="en-US"/>
          </a:p>
        </p:txBody>
      </p:sp>
      <p:sp>
        <p:nvSpPr>
          <p:cNvPr id="3" name="图片占位符 2"/>
          <p:cNvSpPr>
            <a:spLocks noGrp="1"/>
          </p:cNvSpPr>
          <p:nvPr>
            <p:ph type="pic" idx="1"/>
          </p:nvPr>
        </p:nvSpPr>
        <p:spPr>
          <a:xfrm>
            <a:off x="908020" y="1000110"/>
            <a:ext cx="9936480" cy="5214975"/>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lIns="121914" tIns="60957" rIns="121914" bIns="60957" rtlCol="0">
            <a:normAutofit/>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pPr lvl="0"/>
            <a:r>
              <a:rPr lang="zh-CN" altLang="en-US" noProof="0"/>
              <a:t>单击图标添加图片</a:t>
            </a:r>
            <a:endParaRPr lang="en-US" noProof="0"/>
          </a:p>
        </p:txBody>
      </p:sp>
      <p:sp>
        <p:nvSpPr>
          <p:cNvPr id="4" name="灯片编号占位符 6"/>
          <p:cNvSpPr>
            <a:spLocks noGrp="1"/>
          </p:cNvSpPr>
          <p:nvPr>
            <p:ph type="sldNum" sz="quarter" idx="10"/>
          </p:nvPr>
        </p:nvSpPr>
        <p:spPr>
          <a:xfrm>
            <a:off x="909637" y="5346700"/>
            <a:ext cx="1162051" cy="871539"/>
          </a:xfrm>
          <a:prstGeom prst="rtTriangle">
            <a:avLst/>
          </a:prstGeom>
          <a:noFill/>
        </p:spPr>
        <p:style>
          <a:lnRef idx="2">
            <a:schemeClr val="accent1"/>
          </a:lnRef>
          <a:fillRef idx="1">
            <a:schemeClr val="lt1"/>
          </a:fillRef>
          <a:effectRef idx="0">
            <a:schemeClr val="accent1"/>
          </a:effectRef>
          <a:fontRef idx="minor">
            <a:schemeClr val="dk1"/>
          </a:fontRef>
        </p:style>
        <p:txBody>
          <a:bodyPr vert="horz" wrap="square" lIns="121914" tIns="60957" rIns="121914" bIns="60957" numCol="1" anchor="t" anchorCtr="0" compatLnSpc="1"/>
          <a:lstStyle>
            <a:lvl1pPr defTabSz="914400">
              <a:defRPr sz="1900" smtClean="0">
                <a:solidFill>
                  <a:srgbClr val="FFFFFF"/>
                </a:solidFill>
              </a:defRPr>
            </a:lvl1pPr>
          </a:lstStyle>
          <a:p>
            <a:pPr eaLnBrk="0" fontAlgn="base" hangingPunct="0">
              <a:spcBef>
                <a:spcPct val="0"/>
              </a:spcBef>
              <a:spcAft>
                <a:spcPct val="0"/>
              </a:spcAft>
              <a:defRPr/>
            </a:pPr>
            <a:fld id="{39706003-DD31-47C3-BB2C-4A0567CA3A70}"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668000" y="6070601"/>
            <a:ext cx="111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spAutoFit/>
          </a:bodyPr>
          <a:lstStyle>
            <a:lvl1pPr>
              <a:defRPr sz="3300">
                <a:solidFill>
                  <a:schemeClr val="tx1"/>
                </a:solidFill>
                <a:latin typeface="Arial" panose="020B0604020202020204" pitchFamily="34" charset="0"/>
                <a:ea typeface="宋体" panose="02010600030101010101" pitchFamily="2" charset="-122"/>
              </a:defRPr>
            </a:lvl1pPr>
            <a:lvl2pPr marL="742950" indent="-285750">
              <a:defRPr sz="3300">
                <a:solidFill>
                  <a:schemeClr val="tx1"/>
                </a:solidFill>
                <a:latin typeface="Arial" panose="020B0604020202020204" pitchFamily="34" charset="0"/>
                <a:ea typeface="宋体" panose="02010600030101010101" pitchFamily="2" charset="-122"/>
              </a:defRPr>
            </a:lvl2pPr>
            <a:lvl3pPr marL="1143000" indent="-228600">
              <a:defRPr sz="3300">
                <a:solidFill>
                  <a:schemeClr val="tx1"/>
                </a:solidFill>
                <a:latin typeface="Arial" panose="020B0604020202020204" pitchFamily="34" charset="0"/>
                <a:ea typeface="宋体" panose="02010600030101010101" pitchFamily="2" charset="-122"/>
              </a:defRPr>
            </a:lvl3pPr>
            <a:lvl4pPr marL="1600200" indent="-228600">
              <a:defRPr sz="3300">
                <a:solidFill>
                  <a:schemeClr val="tx1"/>
                </a:solidFill>
                <a:latin typeface="Arial" panose="020B0604020202020204" pitchFamily="34" charset="0"/>
                <a:ea typeface="宋体" panose="02010600030101010101" pitchFamily="2" charset="-122"/>
              </a:defRPr>
            </a:lvl4pPr>
            <a:lvl5pPr marL="2057400" indent="-228600">
              <a:defRPr sz="3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defRPr/>
            </a:pPr>
            <a:fld id="{9A6CF3A0-D14E-47C4-9FBB-727459373736}" type="slidenum">
              <a:rPr lang="zh-CN" altLang="en-US" sz="1600" b="1" smtClean="0">
                <a:solidFill>
                  <a:srgbClr val="000000"/>
                </a:solidFill>
                <a:latin typeface="宋体" panose="02010600030101010101" pitchFamily="2" charset="-122"/>
              </a:rPr>
            </a:fld>
            <a:endParaRPr lang="zh-CN" altLang="en-US" sz="1600" b="1">
              <a:solidFill>
                <a:srgbClr val="000000"/>
              </a:solidFill>
              <a:latin typeface="宋体" panose="02010600030101010101" pitchFamily="2" charset="-122"/>
            </a:endParaRPr>
          </a:p>
        </p:txBody>
      </p:sp>
      <p:sp>
        <p:nvSpPr>
          <p:cNvPr id="3" name="内容占位符 2"/>
          <p:cNvSpPr>
            <a:spLocks noGrp="1"/>
          </p:cNvSpPr>
          <p:nvPr>
            <p:ph idx="1"/>
          </p:nvPr>
        </p:nvSpPr>
        <p:spPr>
          <a:xfrm>
            <a:off x="711200" y="787400"/>
            <a:ext cx="7518400" cy="5283200"/>
          </a:xfrm>
          <a:prstGeom prst="rect">
            <a:avLst/>
          </a:prstGeom>
        </p:spPr>
        <p:txBody>
          <a:bodyPr lIns="121914" tIns="60957" rIns="121914" bIns="60957">
            <a:normAutofit/>
          </a:bodyPr>
          <a:lstStyle>
            <a:lvl1pPr marL="0" indent="609600">
              <a:lnSpc>
                <a:spcPct val="150000"/>
              </a:lnSpc>
              <a:spcBef>
                <a:spcPts val="0"/>
              </a:spcBef>
              <a:buFontTx/>
              <a:buNone/>
              <a:defRPr sz="2700" b="1" baseline="0">
                <a:solidFill>
                  <a:schemeClr val="bg1"/>
                </a:solidFill>
                <a:latin typeface="宋体" panose="02010600030101010101" pitchFamily="2" charset="-122"/>
                <a:ea typeface="宋体" panose="02010600030101010101" pitchFamily="2" charset="-122"/>
              </a:defRPr>
            </a:lvl1pPr>
            <a:lvl2pPr marL="0" indent="609600">
              <a:lnSpc>
                <a:spcPct val="150000"/>
              </a:lnSpc>
              <a:spcBef>
                <a:spcPts val="0"/>
              </a:spcBef>
              <a:buFontTx/>
              <a:buNone/>
              <a:defRPr sz="2700" b="1" baseline="0">
                <a:solidFill>
                  <a:schemeClr val="bg1"/>
                </a:solidFill>
                <a:latin typeface="宋体" panose="02010600030101010101" pitchFamily="2" charset="-122"/>
                <a:ea typeface="宋体" panose="02010600030101010101" pitchFamily="2" charset="-122"/>
              </a:defRPr>
            </a:lvl2pPr>
            <a:lvl3pPr marL="0" indent="609600">
              <a:lnSpc>
                <a:spcPct val="150000"/>
              </a:lnSpc>
              <a:spcBef>
                <a:spcPts val="0"/>
              </a:spcBef>
              <a:buFontTx/>
              <a:buNone/>
              <a:defRPr sz="2700" b="1" baseline="0">
                <a:solidFill>
                  <a:schemeClr val="bg1"/>
                </a:solidFill>
                <a:latin typeface="宋体" panose="02010600030101010101" pitchFamily="2" charset="-122"/>
                <a:ea typeface="宋体" panose="02010600030101010101" pitchFamily="2" charset="-122"/>
              </a:defRPr>
            </a:lvl3pPr>
            <a:lvl4pPr marL="0" indent="609600">
              <a:lnSpc>
                <a:spcPct val="150000"/>
              </a:lnSpc>
              <a:spcBef>
                <a:spcPts val="0"/>
              </a:spcBef>
              <a:buFontTx/>
              <a:buNone/>
              <a:defRPr sz="2700" b="1" baseline="0">
                <a:solidFill>
                  <a:schemeClr val="bg1"/>
                </a:solidFill>
                <a:latin typeface="宋体" panose="02010600030101010101" pitchFamily="2" charset="-122"/>
                <a:ea typeface="宋体" panose="02010600030101010101" pitchFamily="2" charset="-122"/>
              </a:defRPr>
            </a:lvl4pPr>
            <a:lvl5pPr marL="0" indent="609600">
              <a:lnSpc>
                <a:spcPct val="150000"/>
              </a:lnSpc>
              <a:spcBef>
                <a:spcPts val="0"/>
              </a:spcBef>
              <a:buFontTx/>
              <a:buNone/>
              <a:defRPr sz="2700" b="1" baseline="0">
                <a:solidFill>
                  <a:schemeClr val="bg1"/>
                </a:solidFill>
                <a:latin typeface="宋体" panose="02010600030101010101" pitchFamily="2" charset="-122"/>
                <a:ea typeface="宋体" panose="02010600030101010101"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1_节标题">
    <p:spTree>
      <p:nvGrpSpPr>
        <p:cNvPr id="1" name=""/>
        <p:cNvGrpSpPr/>
        <p:nvPr/>
      </p:nvGrpSpPr>
      <p:grpSpPr>
        <a:xfrm>
          <a:off x="0" y="0"/>
          <a:ext cx="0" cy="0"/>
          <a:chOff x="0" y="0"/>
          <a:chExt cx="0" cy="0"/>
        </a:xfrm>
      </p:grpSpPr>
      <p:sp>
        <p:nvSpPr>
          <p:cNvPr id="5" name="AutoShape 3"/>
          <p:cNvSpPr>
            <a:spLocks noChangeAspect="1" noChangeArrowheads="1" noTextEdit="1"/>
          </p:cNvSpPr>
          <p:nvPr userDrawn="1"/>
        </p:nvSpPr>
        <p:spPr bwMode="auto">
          <a:xfrm>
            <a:off x="0" y="3175"/>
            <a:ext cx="12192000" cy="685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ea typeface="华文中宋" pitchFamily="2" charset="-122"/>
            </a:endParaRPr>
          </a:p>
        </p:txBody>
      </p:sp>
      <p:sp>
        <p:nvSpPr>
          <p:cNvPr id="7" name="Rectangle 6"/>
          <p:cNvSpPr>
            <a:spLocks noChangeArrowheads="1"/>
          </p:cNvSpPr>
          <p:nvPr userDrawn="1"/>
        </p:nvSpPr>
        <p:spPr bwMode="auto">
          <a:xfrm>
            <a:off x="1" y="4762"/>
            <a:ext cx="12193588" cy="685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ea typeface="华文中宋" pitchFamily="2" charset="-122"/>
            </a:endParaRPr>
          </a:p>
        </p:txBody>
      </p:sp>
      <p:sp>
        <p:nvSpPr>
          <p:cNvPr id="9" name="Rectangle 8"/>
          <p:cNvSpPr>
            <a:spLocks noChangeArrowheads="1"/>
          </p:cNvSpPr>
          <p:nvPr userDrawn="1"/>
        </p:nvSpPr>
        <p:spPr bwMode="auto">
          <a:xfrm>
            <a:off x="1" y="3721101"/>
            <a:ext cx="12193588"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endParaRPr lang="zh-CN" altLang="en-US" dirty="0">
              <a:ea typeface="华文中宋" pitchFamily="2" charset="-122"/>
            </a:endParaRP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7800" y="289561"/>
            <a:ext cx="2752725" cy="5505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71137" y="525938"/>
            <a:ext cx="7502135" cy="730753"/>
          </a:xfrm>
          <a:prstGeom prst="rect">
            <a:avLst/>
          </a:prstGeom>
        </p:spPr>
        <p:txBody>
          <a:bodyPr lIns="121914" tIns="60957" rIns="121914" bIns="60957"/>
          <a:lstStyle>
            <a:lvl1pPr algn="l">
              <a:defRPr sz="2900" b="1">
                <a:solidFill>
                  <a:srgbClr val="FFFF00"/>
                </a:solidFill>
                <a:effectLst/>
                <a:latin typeface="华文中宋" pitchFamily="2" charset="-122"/>
                <a:ea typeface="华文中宋" pitchFamily="2" charset="-122"/>
              </a:defRPr>
            </a:lvl1pPr>
          </a:lstStyle>
          <a:p>
            <a:r>
              <a:rPr lang="zh-CN" altLang="en-US" dirty="0"/>
              <a:t>单击此处编辑母版标题样式</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719404" y="1796821"/>
            <a:ext cx="7968885" cy="4525433"/>
          </a:xfrm>
          <a:prstGeom prst="rect">
            <a:avLst/>
          </a:prstGeom>
        </p:spPr>
        <p:txBody>
          <a:bodyPr lIns="121914" tIns="60957" rIns="121914" bIns="60957"/>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27064" y="214291"/>
            <a:ext cx="9931469" cy="781052"/>
          </a:xfrm>
          <a:prstGeom prst="rect">
            <a:avLst/>
          </a:prstGeom>
        </p:spPr>
        <p:txBody>
          <a:bodyPr lIns="121914" tIns="60957" rIns="121914" bIns="60957"/>
          <a:lstStyle>
            <a:lvl1pPr algn="ctr" rtl="0">
              <a:spcBef>
                <a:spcPct val="0"/>
              </a:spcBef>
              <a:buNone/>
              <a:defRPr sz="4800" b="0" kern="1200" spc="67">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a:t>单击此处编辑母版标题样式</a:t>
            </a:r>
            <a:endParaRPr lang="en-US"/>
          </a:p>
        </p:txBody>
      </p:sp>
      <p:sp>
        <p:nvSpPr>
          <p:cNvPr id="3" name="图片占位符 2"/>
          <p:cNvSpPr>
            <a:spLocks noGrp="1"/>
          </p:cNvSpPr>
          <p:nvPr>
            <p:ph type="pic" idx="1"/>
          </p:nvPr>
        </p:nvSpPr>
        <p:spPr>
          <a:xfrm>
            <a:off x="908020" y="1000110"/>
            <a:ext cx="9936480" cy="5214975"/>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lIns="121914" tIns="60957" rIns="121914" bIns="60957" rtlCol="0">
            <a:normAutofit/>
          </a:bodyPr>
          <a:lstStyle>
            <a:lvl1pPr marL="0" indent="0">
              <a:buNone/>
              <a:defRPr sz="4300">
                <a:ea typeface="华文中宋" pitchFamily="2" charset="-122"/>
              </a:defRPr>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pPr lvl="0"/>
            <a:r>
              <a:rPr lang="zh-CN" altLang="en-US" noProof="0" dirty="0"/>
              <a:t>单击图标添加图片</a:t>
            </a:r>
            <a:endParaRPr lang="en-US" noProof="0" dirty="0"/>
          </a:p>
        </p:txBody>
      </p:sp>
      <p:sp>
        <p:nvSpPr>
          <p:cNvPr id="4" name="灯片编号占位符 6"/>
          <p:cNvSpPr>
            <a:spLocks noGrp="1"/>
          </p:cNvSpPr>
          <p:nvPr>
            <p:ph type="sldNum" sz="quarter" idx="10"/>
          </p:nvPr>
        </p:nvSpPr>
        <p:spPr>
          <a:xfrm>
            <a:off x="909637" y="5346700"/>
            <a:ext cx="1162051" cy="871539"/>
          </a:xfrm>
          <a:prstGeom prst="rtTriangle">
            <a:avLst/>
          </a:prstGeom>
          <a:noFill/>
        </p:spPr>
        <p:style>
          <a:lnRef idx="2">
            <a:schemeClr val="accent1"/>
          </a:lnRef>
          <a:fillRef idx="1">
            <a:schemeClr val="lt1"/>
          </a:fillRef>
          <a:effectRef idx="0">
            <a:schemeClr val="accent1"/>
          </a:effectRef>
          <a:fontRef idx="minor">
            <a:schemeClr val="dk1"/>
          </a:fontRef>
        </p:style>
        <p:txBody>
          <a:bodyPr vert="horz" wrap="square" lIns="121914" tIns="60957" rIns="121914" bIns="60957" numCol="1" anchor="t" anchorCtr="0" compatLnSpc="1"/>
          <a:lstStyle>
            <a:lvl1pPr defTabSz="914400">
              <a:defRPr sz="1900" smtClean="0">
                <a:solidFill>
                  <a:srgbClr val="FFFFFF"/>
                </a:solidFill>
              </a:defRPr>
            </a:lvl1pPr>
          </a:lstStyle>
          <a:p>
            <a:pPr eaLnBrk="0" fontAlgn="base" hangingPunct="0">
              <a:spcBef>
                <a:spcPct val="0"/>
              </a:spcBef>
              <a:spcAft>
                <a:spcPct val="0"/>
              </a:spcAft>
              <a:defRPr/>
            </a:pPr>
            <a:fld id="{994DD7CE-11B7-4B22-971B-49A864FBB42E}"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内容占位符 2"/>
          <p:cNvSpPr>
            <a:spLocks noGrp="1"/>
          </p:cNvSpPr>
          <p:nvPr>
            <p:ph idx="1"/>
          </p:nvPr>
        </p:nvSpPr>
        <p:spPr>
          <a:xfrm>
            <a:off x="815413" y="1540115"/>
            <a:ext cx="7872875" cy="4769207"/>
          </a:xfrm>
          <a:prstGeom prst="rect">
            <a:avLst/>
          </a:prstGeom>
        </p:spPr>
        <p:txBody>
          <a:bodyPr lIns="91438" tIns="45719" rIns="91438" bIns="45719"/>
          <a:lstStyle>
            <a:lvl1pPr marL="0" indent="609600">
              <a:lnSpc>
                <a:spcPct val="125000"/>
              </a:lnSpc>
              <a:buNone/>
              <a:defRPr sz="2400" spc="267" baseline="0">
                <a:solidFill>
                  <a:schemeClr val="bg1"/>
                </a:solidFill>
                <a:ea typeface="华文中宋" pitchFamily="2" charset="-122"/>
              </a:defRPr>
            </a:lvl1pPr>
            <a:lvl2pPr indent="609600">
              <a:defRPr sz="2400" baseline="0">
                <a:solidFill>
                  <a:schemeClr val="bg1"/>
                </a:solidFill>
                <a:ea typeface="微软雅黑" panose="020B0503020204020204" pitchFamily="34" charset="-122"/>
              </a:defRPr>
            </a:lvl2pPr>
            <a:lvl3pPr indent="609600">
              <a:defRPr sz="2400" baseline="0">
                <a:solidFill>
                  <a:schemeClr val="bg1"/>
                </a:solidFill>
                <a:ea typeface="微软雅黑" panose="020B0503020204020204" pitchFamily="34" charset="-122"/>
              </a:defRPr>
            </a:lvl3pPr>
            <a:lvl4pPr indent="609600">
              <a:defRPr sz="2400" baseline="0">
                <a:solidFill>
                  <a:schemeClr val="bg1"/>
                </a:solidFill>
                <a:ea typeface="微软雅黑" panose="020B0503020204020204" pitchFamily="34" charset="-122"/>
              </a:defRPr>
            </a:lvl4pPr>
            <a:lvl5pPr indent="609600">
              <a:defRPr sz="2400" baseline="0">
                <a:solidFill>
                  <a:schemeClr val="bg1"/>
                </a:solidFill>
                <a:ea typeface="微软雅黑" panose="020B0503020204020204" pitchFamily="34" charset="-122"/>
              </a:defRPr>
            </a:lvl5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标题 5"/>
          <p:cNvSpPr>
            <a:spLocks noGrp="1"/>
          </p:cNvSpPr>
          <p:nvPr>
            <p:ph type="title"/>
          </p:nvPr>
        </p:nvSpPr>
        <p:spPr>
          <a:xfrm>
            <a:off x="669925" y="1"/>
            <a:ext cx="9666771" cy="1028699"/>
          </a:xfrm>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301"/>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7800" y="289561"/>
            <a:ext cx="2752725" cy="550545"/>
          </a:xfrm>
          <a:prstGeom prst="rect">
            <a:avLst/>
          </a:prstGeom>
        </p:spPr>
      </p:pic>
      <p:sp>
        <p:nvSpPr>
          <p:cNvPr id="5" name="Shape 2"/>
          <p:cNvSpPr>
            <a:spLocks noGrp="1"/>
          </p:cNvSpPr>
          <p:nvPr>
            <p:ph idx="13"/>
          </p:nvPr>
        </p:nvSpPr>
        <p:spPr>
          <a:xfrm>
            <a:off x="7229475" y="1162050"/>
            <a:ext cx="4200525" cy="5143500"/>
          </a:xfrm>
          <a:prstGeom prst="rect">
            <a:avLst/>
          </a:prstGeom>
          <a:noFill/>
          <a:ln w="22225">
            <a:solidFill>
              <a:srgbClr val="0070C0"/>
            </a:solidFill>
            <a:prstDash val="sysDot"/>
          </a:ln>
        </p:spPr>
        <p:txBody>
          <a:bodyPr lIns="53300" tIns="26650" rIns="53300" bIns="26650"/>
          <a:lstStyle>
            <a:lvl1pPr marL="0" indent="447675">
              <a:defRPr/>
            </a:lvl1pPr>
            <a:lvl2pPr marL="407670" indent="0">
              <a:buNone/>
              <a:defRPr>
                <a:solidFill>
                  <a:srgbClr val="FFFF00"/>
                </a:solidFill>
                <a:ea typeface="华文中宋" pitchFamily="2" charset="-122"/>
              </a:defRPr>
            </a:lvl2pPr>
            <a:lvl3pPr marL="815340" indent="0">
              <a:buNone/>
              <a:defRPr/>
            </a:lvl3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p:txBody>
      </p:sp>
      <p:sp>
        <p:nvSpPr>
          <p:cNvPr id="6" name="标题占位符 1"/>
          <p:cNvSpPr>
            <a:spLocks noGrp="1"/>
          </p:cNvSpPr>
          <p:nvPr>
            <p:ph type="title"/>
          </p:nvPr>
        </p:nvSpPr>
        <p:spPr>
          <a:xfrm>
            <a:off x="669925" y="1"/>
            <a:ext cx="10850563" cy="1028699"/>
          </a:xfrm>
          <a:prstGeom prst="rect">
            <a:avLst/>
          </a:prstGeom>
        </p:spPr>
        <p:txBody>
          <a:bodyPr vert="horz" lIns="91438" tIns="45719" rIns="91438" bIns="45719" rtlCol="0" anchor="b">
            <a:normAutofit/>
          </a:bodyPr>
          <a:lstStyle/>
          <a:p>
            <a:r>
              <a:rPr lang="en-US" altLang="zh-CN" dirty="0"/>
              <a:t>Click to edit Master title style</a:t>
            </a:r>
            <a:endParaRPr lang="zh-CN" altLang="en-US" dirty="0"/>
          </a:p>
        </p:txBody>
      </p:sp>
      <p:cxnSp>
        <p:nvCxnSpPr>
          <p:cNvPr id="7" name="直接连接符 6"/>
          <p:cNvCxnSpPr/>
          <p:nvPr userDrawn="1"/>
        </p:nvCxnSpPr>
        <p:spPr>
          <a:xfrm>
            <a:off x="669925"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152" name="Rectangle 5"/>
          <p:cNvSpPr>
            <a:spLocks noChangeArrowheads="1"/>
          </p:cNvSpPr>
          <p:nvPr userDrawn="1"/>
        </p:nvSpPr>
        <p:spPr bwMode="auto">
          <a:xfrm flipH="1">
            <a:off x="1" y="1"/>
            <a:ext cx="12193588" cy="6851651"/>
          </a:xfrm>
          <a:prstGeom prst="rect">
            <a:avLst/>
          </a:prstGeom>
          <a:solidFill>
            <a:schemeClr val="accent2"/>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1153" name="Freeform 7"/>
          <p:cNvSpPr/>
          <p:nvPr userDrawn="1"/>
        </p:nvSpPr>
        <p:spPr bwMode="auto">
          <a:xfrm flipH="1">
            <a:off x="1" y="665164"/>
            <a:ext cx="650875" cy="2841625"/>
          </a:xfrm>
          <a:custGeom>
            <a:avLst/>
            <a:gdLst>
              <a:gd name="T0" fmla="*/ 342 w 342"/>
              <a:gd name="T1" fmla="*/ 22 h 1493"/>
              <a:gd name="T2" fmla="*/ 321 w 342"/>
              <a:gd name="T3" fmla="*/ 0 h 1493"/>
              <a:gd name="T4" fmla="*/ 289 w 342"/>
              <a:gd name="T5" fmla="*/ 37 h 1493"/>
              <a:gd name="T6" fmla="*/ 202 w 342"/>
              <a:gd name="T7" fmla="*/ 148 h 1493"/>
              <a:gd name="T8" fmla="*/ 87 w 342"/>
              <a:gd name="T9" fmla="*/ 347 h 1493"/>
              <a:gd name="T10" fmla="*/ 10 w 342"/>
              <a:gd name="T11" fmla="*/ 651 h 1493"/>
              <a:gd name="T12" fmla="*/ 55 w 342"/>
              <a:gd name="T13" fmla="*/ 1005 h 1493"/>
              <a:gd name="T14" fmla="*/ 214 w 342"/>
              <a:gd name="T15" fmla="*/ 1320 h 1493"/>
              <a:gd name="T16" fmla="*/ 342 w 342"/>
              <a:gd name="T17" fmla="*/ 1493 h 1493"/>
              <a:gd name="T18" fmla="*/ 342 w 342"/>
              <a:gd name="T19" fmla="*/ 22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1493">
                <a:moveTo>
                  <a:pt x="342" y="22"/>
                </a:moveTo>
                <a:cubicBezTo>
                  <a:pt x="321" y="0"/>
                  <a:pt x="321" y="0"/>
                  <a:pt x="321" y="0"/>
                </a:cubicBezTo>
                <a:cubicBezTo>
                  <a:pt x="321" y="0"/>
                  <a:pt x="310" y="13"/>
                  <a:pt x="289" y="37"/>
                </a:cubicBezTo>
                <a:cubicBezTo>
                  <a:pt x="268" y="61"/>
                  <a:pt x="238" y="98"/>
                  <a:pt x="202" y="148"/>
                </a:cubicBezTo>
                <a:cubicBezTo>
                  <a:pt x="166" y="198"/>
                  <a:pt x="125" y="264"/>
                  <a:pt x="87" y="347"/>
                </a:cubicBezTo>
                <a:cubicBezTo>
                  <a:pt x="50" y="430"/>
                  <a:pt x="18" y="535"/>
                  <a:pt x="10" y="651"/>
                </a:cubicBezTo>
                <a:cubicBezTo>
                  <a:pt x="0" y="767"/>
                  <a:pt x="18" y="891"/>
                  <a:pt x="55" y="1005"/>
                </a:cubicBezTo>
                <a:cubicBezTo>
                  <a:pt x="94" y="1119"/>
                  <a:pt x="150" y="1224"/>
                  <a:pt x="214" y="1320"/>
                </a:cubicBezTo>
                <a:cubicBezTo>
                  <a:pt x="254" y="1381"/>
                  <a:pt x="297" y="1438"/>
                  <a:pt x="342" y="1493"/>
                </a:cubicBezTo>
                <a:lnTo>
                  <a:pt x="342" y="22"/>
                </a:lnTo>
                <a:close/>
              </a:path>
            </a:pathLst>
          </a:custGeom>
          <a:solidFill>
            <a:schemeClr val="accent1"/>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1154" name="Freeform 8"/>
          <p:cNvSpPr/>
          <p:nvPr userDrawn="1"/>
        </p:nvSpPr>
        <p:spPr bwMode="auto">
          <a:xfrm flipH="1">
            <a:off x="0" y="1319214"/>
            <a:ext cx="1822451" cy="3065463"/>
          </a:xfrm>
          <a:custGeom>
            <a:avLst/>
            <a:gdLst>
              <a:gd name="T0" fmla="*/ 632 w 957"/>
              <a:gd name="T1" fmla="*/ 951 h 1611"/>
              <a:gd name="T2" fmla="*/ 511 w 957"/>
              <a:gd name="T3" fmla="*/ 760 h 1611"/>
              <a:gd name="T4" fmla="*/ 477 w 957"/>
              <a:gd name="T5" fmla="*/ 600 h 1611"/>
              <a:gd name="T6" fmla="*/ 549 w 957"/>
              <a:gd name="T7" fmla="*/ 374 h 1611"/>
              <a:gd name="T8" fmla="*/ 592 w 957"/>
              <a:gd name="T9" fmla="*/ 309 h 1611"/>
              <a:gd name="T10" fmla="*/ 609 w 957"/>
              <a:gd name="T11" fmla="*/ 286 h 1611"/>
              <a:gd name="T12" fmla="*/ 144 w 957"/>
              <a:gd name="T13" fmla="*/ 0 h 1611"/>
              <a:gd name="T14" fmla="*/ 124 w 957"/>
              <a:gd name="T15" fmla="*/ 41 h 1611"/>
              <a:gd name="T16" fmla="*/ 72 w 957"/>
              <a:gd name="T17" fmla="*/ 161 h 1611"/>
              <a:gd name="T18" fmla="*/ 17 w 957"/>
              <a:gd name="T19" fmla="*/ 368 h 1611"/>
              <a:gd name="T20" fmla="*/ 21 w 957"/>
              <a:gd name="T21" fmla="*/ 659 h 1611"/>
              <a:gd name="T22" fmla="*/ 147 w 957"/>
              <a:gd name="T23" fmla="*/ 966 h 1611"/>
              <a:gd name="T24" fmla="*/ 365 w 957"/>
              <a:gd name="T25" fmla="*/ 1212 h 1611"/>
              <a:gd name="T26" fmla="*/ 889 w 957"/>
              <a:gd name="T27" fmla="*/ 1571 h 1611"/>
              <a:gd name="T28" fmla="*/ 957 w 957"/>
              <a:gd name="T29" fmla="*/ 1611 h 1611"/>
              <a:gd name="T30" fmla="*/ 957 w 957"/>
              <a:gd name="T31" fmla="*/ 1272 h 1611"/>
              <a:gd name="T32" fmla="*/ 632 w 957"/>
              <a:gd name="T33" fmla="*/ 951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611">
                <a:moveTo>
                  <a:pt x="632" y="951"/>
                </a:moveTo>
                <a:cubicBezTo>
                  <a:pt x="578" y="885"/>
                  <a:pt x="537" y="820"/>
                  <a:pt x="511" y="760"/>
                </a:cubicBezTo>
                <a:cubicBezTo>
                  <a:pt x="486" y="699"/>
                  <a:pt x="476" y="646"/>
                  <a:pt x="477" y="600"/>
                </a:cubicBezTo>
                <a:cubicBezTo>
                  <a:pt x="477" y="508"/>
                  <a:pt x="516" y="431"/>
                  <a:pt x="549" y="374"/>
                </a:cubicBezTo>
                <a:cubicBezTo>
                  <a:pt x="566" y="346"/>
                  <a:pt x="580" y="324"/>
                  <a:pt x="592" y="309"/>
                </a:cubicBezTo>
                <a:cubicBezTo>
                  <a:pt x="603" y="294"/>
                  <a:pt x="609" y="286"/>
                  <a:pt x="609" y="286"/>
                </a:cubicBezTo>
                <a:cubicBezTo>
                  <a:pt x="144" y="0"/>
                  <a:pt x="144" y="0"/>
                  <a:pt x="144" y="0"/>
                </a:cubicBezTo>
                <a:cubicBezTo>
                  <a:pt x="144" y="0"/>
                  <a:pt x="137" y="14"/>
                  <a:pt x="124" y="41"/>
                </a:cubicBezTo>
                <a:cubicBezTo>
                  <a:pt x="111" y="67"/>
                  <a:pt x="93" y="107"/>
                  <a:pt x="72" y="161"/>
                </a:cubicBezTo>
                <a:cubicBezTo>
                  <a:pt x="52" y="215"/>
                  <a:pt x="31" y="284"/>
                  <a:pt x="17" y="368"/>
                </a:cubicBezTo>
                <a:cubicBezTo>
                  <a:pt x="3" y="451"/>
                  <a:pt x="0" y="553"/>
                  <a:pt x="21" y="659"/>
                </a:cubicBezTo>
                <a:cubicBezTo>
                  <a:pt x="40" y="766"/>
                  <a:pt x="86" y="873"/>
                  <a:pt x="147" y="966"/>
                </a:cubicBezTo>
                <a:cubicBezTo>
                  <a:pt x="209" y="1059"/>
                  <a:pt x="284" y="1141"/>
                  <a:pt x="365" y="1212"/>
                </a:cubicBezTo>
                <a:cubicBezTo>
                  <a:pt x="528" y="1354"/>
                  <a:pt x="711" y="1465"/>
                  <a:pt x="889" y="1571"/>
                </a:cubicBezTo>
                <a:cubicBezTo>
                  <a:pt x="912" y="1584"/>
                  <a:pt x="934" y="1597"/>
                  <a:pt x="957" y="1611"/>
                </a:cubicBezTo>
                <a:cubicBezTo>
                  <a:pt x="957" y="1272"/>
                  <a:pt x="957" y="1272"/>
                  <a:pt x="957" y="1272"/>
                </a:cubicBezTo>
                <a:cubicBezTo>
                  <a:pt x="834" y="1165"/>
                  <a:pt x="719" y="1058"/>
                  <a:pt x="632" y="951"/>
                </a:cubicBezTo>
                <a:close/>
              </a:path>
            </a:pathLst>
          </a:custGeom>
          <a:solidFill>
            <a:schemeClr val="accent3"/>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1155" name="Freeform 9"/>
          <p:cNvSpPr/>
          <p:nvPr userDrawn="1"/>
        </p:nvSpPr>
        <p:spPr bwMode="auto">
          <a:xfrm flipH="1">
            <a:off x="0" y="2249489"/>
            <a:ext cx="2879725" cy="2709863"/>
          </a:xfrm>
          <a:custGeom>
            <a:avLst/>
            <a:gdLst>
              <a:gd name="T0" fmla="*/ 753 w 1512"/>
              <a:gd name="T1" fmla="*/ 793 h 1424"/>
              <a:gd name="T2" fmla="*/ 587 w 1512"/>
              <a:gd name="T3" fmla="*/ 639 h 1424"/>
              <a:gd name="T4" fmla="*/ 512 w 1512"/>
              <a:gd name="T5" fmla="*/ 493 h 1424"/>
              <a:gd name="T6" fmla="*/ 523 w 1512"/>
              <a:gd name="T7" fmla="*/ 257 h 1424"/>
              <a:gd name="T8" fmla="*/ 548 w 1512"/>
              <a:gd name="T9" fmla="*/ 183 h 1424"/>
              <a:gd name="T10" fmla="*/ 558 w 1512"/>
              <a:gd name="T11" fmla="*/ 156 h 1424"/>
              <a:gd name="T12" fmla="*/ 36 w 1512"/>
              <a:gd name="T13" fmla="*/ 0 h 1424"/>
              <a:gd name="T14" fmla="*/ 27 w 1512"/>
              <a:gd name="T15" fmla="*/ 45 h 1424"/>
              <a:gd name="T16" fmla="*/ 8 w 1512"/>
              <a:gd name="T17" fmla="*/ 174 h 1424"/>
              <a:gd name="T18" fmla="*/ 8 w 1512"/>
              <a:gd name="T19" fmla="*/ 388 h 1424"/>
              <a:gd name="T20" fmla="*/ 87 w 1512"/>
              <a:gd name="T21" fmla="*/ 669 h 1424"/>
              <a:gd name="T22" fmla="*/ 289 w 1512"/>
              <a:gd name="T23" fmla="*/ 933 h 1424"/>
              <a:gd name="T24" fmla="*/ 563 w 1512"/>
              <a:gd name="T25" fmla="*/ 1114 h 1424"/>
              <a:gd name="T26" fmla="*/ 1162 w 1512"/>
              <a:gd name="T27" fmla="*/ 1325 h 1424"/>
              <a:gd name="T28" fmla="*/ 1512 w 1512"/>
              <a:gd name="T29" fmla="*/ 1424 h 1424"/>
              <a:gd name="T30" fmla="*/ 1512 w 1512"/>
              <a:gd name="T31" fmla="*/ 1189 h 1424"/>
              <a:gd name="T32" fmla="*/ 1256 w 1512"/>
              <a:gd name="T33" fmla="*/ 1069 h 1424"/>
              <a:gd name="T34" fmla="*/ 753 w 1512"/>
              <a:gd name="T35" fmla="*/ 79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2" h="1424">
                <a:moveTo>
                  <a:pt x="753" y="793"/>
                </a:moveTo>
                <a:cubicBezTo>
                  <a:pt x="684" y="743"/>
                  <a:pt x="628" y="690"/>
                  <a:pt x="587" y="639"/>
                </a:cubicBezTo>
                <a:cubicBezTo>
                  <a:pt x="547" y="587"/>
                  <a:pt x="523" y="539"/>
                  <a:pt x="512" y="493"/>
                </a:cubicBezTo>
                <a:cubicBezTo>
                  <a:pt x="489" y="405"/>
                  <a:pt x="506" y="320"/>
                  <a:pt x="523" y="257"/>
                </a:cubicBezTo>
                <a:cubicBezTo>
                  <a:pt x="532" y="226"/>
                  <a:pt x="541" y="200"/>
                  <a:pt x="548" y="183"/>
                </a:cubicBezTo>
                <a:cubicBezTo>
                  <a:pt x="555" y="166"/>
                  <a:pt x="558" y="156"/>
                  <a:pt x="558" y="156"/>
                </a:cubicBezTo>
                <a:cubicBezTo>
                  <a:pt x="36" y="0"/>
                  <a:pt x="36" y="0"/>
                  <a:pt x="36" y="0"/>
                </a:cubicBezTo>
                <a:cubicBezTo>
                  <a:pt x="36" y="0"/>
                  <a:pt x="33" y="16"/>
                  <a:pt x="27" y="45"/>
                </a:cubicBezTo>
                <a:cubicBezTo>
                  <a:pt x="21" y="74"/>
                  <a:pt x="14" y="117"/>
                  <a:pt x="8" y="174"/>
                </a:cubicBezTo>
                <a:cubicBezTo>
                  <a:pt x="2" y="232"/>
                  <a:pt x="0" y="304"/>
                  <a:pt x="8" y="388"/>
                </a:cubicBezTo>
                <a:cubicBezTo>
                  <a:pt x="17" y="473"/>
                  <a:pt x="40" y="572"/>
                  <a:pt x="87" y="669"/>
                </a:cubicBezTo>
                <a:cubicBezTo>
                  <a:pt x="133" y="767"/>
                  <a:pt x="205" y="858"/>
                  <a:pt x="289" y="933"/>
                </a:cubicBezTo>
                <a:cubicBezTo>
                  <a:pt x="373" y="1007"/>
                  <a:pt x="466" y="1066"/>
                  <a:pt x="563" y="1114"/>
                </a:cubicBezTo>
                <a:cubicBezTo>
                  <a:pt x="757" y="1209"/>
                  <a:pt x="962" y="1269"/>
                  <a:pt x="1162" y="1325"/>
                </a:cubicBezTo>
                <a:cubicBezTo>
                  <a:pt x="1281" y="1358"/>
                  <a:pt x="1399" y="1390"/>
                  <a:pt x="1512" y="1424"/>
                </a:cubicBezTo>
                <a:cubicBezTo>
                  <a:pt x="1512" y="1189"/>
                  <a:pt x="1512" y="1189"/>
                  <a:pt x="1512" y="1189"/>
                </a:cubicBezTo>
                <a:cubicBezTo>
                  <a:pt x="1427" y="1148"/>
                  <a:pt x="1341" y="1109"/>
                  <a:pt x="1256" y="1069"/>
                </a:cubicBezTo>
                <a:cubicBezTo>
                  <a:pt x="1072" y="983"/>
                  <a:pt x="891" y="894"/>
                  <a:pt x="753" y="793"/>
                </a:cubicBezTo>
                <a:close/>
              </a:path>
            </a:pathLst>
          </a:custGeom>
          <a:solidFill>
            <a:schemeClr val="accent4"/>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1156" name="Freeform 10"/>
          <p:cNvSpPr/>
          <p:nvPr userDrawn="1"/>
        </p:nvSpPr>
        <p:spPr bwMode="auto">
          <a:xfrm flipH="1">
            <a:off x="1" y="3478214"/>
            <a:ext cx="3790951" cy="1911351"/>
          </a:xfrm>
          <a:custGeom>
            <a:avLst/>
            <a:gdLst>
              <a:gd name="T0" fmla="*/ 898 w 1990"/>
              <a:gd name="T1" fmla="*/ 580 h 1005"/>
              <a:gd name="T2" fmla="*/ 697 w 1990"/>
              <a:gd name="T3" fmla="*/ 474 h 1005"/>
              <a:gd name="T4" fmla="*/ 588 w 1990"/>
              <a:gd name="T5" fmla="*/ 353 h 1005"/>
              <a:gd name="T6" fmla="*/ 537 w 1990"/>
              <a:gd name="T7" fmla="*/ 122 h 1005"/>
              <a:gd name="T8" fmla="*/ 542 w 1990"/>
              <a:gd name="T9" fmla="*/ 44 h 1005"/>
              <a:gd name="T10" fmla="*/ 545 w 1990"/>
              <a:gd name="T11" fmla="*/ 15 h 1005"/>
              <a:gd name="T12" fmla="*/ 0 w 1990"/>
              <a:gd name="T13" fmla="*/ 0 h 1005"/>
              <a:gd name="T14" fmla="*/ 3 w 1990"/>
              <a:gd name="T15" fmla="*/ 45 h 1005"/>
              <a:gd name="T16" fmla="*/ 18 w 1990"/>
              <a:gd name="T17" fmla="*/ 175 h 1005"/>
              <a:gd name="T18" fmla="*/ 73 w 1990"/>
              <a:gd name="T19" fmla="*/ 382 h 1005"/>
              <a:gd name="T20" fmla="*/ 222 w 1990"/>
              <a:gd name="T21" fmla="*/ 632 h 1005"/>
              <a:gd name="T22" fmla="*/ 485 w 1990"/>
              <a:gd name="T23" fmla="*/ 835 h 1005"/>
              <a:gd name="T24" fmla="*/ 797 w 1990"/>
              <a:gd name="T25" fmla="*/ 939 h 1005"/>
              <a:gd name="T26" fmla="*/ 1430 w 1990"/>
              <a:gd name="T27" fmla="*/ 988 h 1005"/>
              <a:gd name="T28" fmla="*/ 1990 w 1990"/>
              <a:gd name="T29" fmla="*/ 1005 h 1005"/>
              <a:gd name="T30" fmla="*/ 1990 w 1990"/>
              <a:gd name="T31" fmla="*/ 821 h 1005"/>
              <a:gd name="T32" fmla="*/ 1455 w 1990"/>
              <a:gd name="T33" fmla="*/ 716 h 1005"/>
              <a:gd name="T34" fmla="*/ 898 w 1990"/>
              <a:gd name="T35" fmla="*/ 58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0" h="1005">
                <a:moveTo>
                  <a:pt x="898" y="580"/>
                </a:moveTo>
                <a:cubicBezTo>
                  <a:pt x="818" y="549"/>
                  <a:pt x="750" y="513"/>
                  <a:pt x="697" y="474"/>
                </a:cubicBezTo>
                <a:cubicBezTo>
                  <a:pt x="646" y="434"/>
                  <a:pt x="610" y="394"/>
                  <a:pt x="588" y="353"/>
                </a:cubicBezTo>
                <a:cubicBezTo>
                  <a:pt x="542" y="273"/>
                  <a:pt x="537" y="187"/>
                  <a:pt x="537" y="122"/>
                </a:cubicBezTo>
                <a:cubicBezTo>
                  <a:pt x="538" y="89"/>
                  <a:pt x="539" y="62"/>
                  <a:pt x="542" y="44"/>
                </a:cubicBezTo>
                <a:cubicBezTo>
                  <a:pt x="544" y="25"/>
                  <a:pt x="545" y="15"/>
                  <a:pt x="545" y="15"/>
                </a:cubicBezTo>
                <a:cubicBezTo>
                  <a:pt x="0" y="0"/>
                  <a:pt x="0" y="0"/>
                  <a:pt x="0" y="0"/>
                </a:cubicBezTo>
                <a:cubicBezTo>
                  <a:pt x="0" y="0"/>
                  <a:pt x="1" y="16"/>
                  <a:pt x="3" y="45"/>
                </a:cubicBezTo>
                <a:cubicBezTo>
                  <a:pt x="4" y="74"/>
                  <a:pt x="9" y="119"/>
                  <a:pt x="18" y="175"/>
                </a:cubicBezTo>
                <a:cubicBezTo>
                  <a:pt x="27" y="232"/>
                  <a:pt x="43" y="302"/>
                  <a:pt x="73" y="382"/>
                </a:cubicBezTo>
                <a:cubicBezTo>
                  <a:pt x="103" y="461"/>
                  <a:pt x="151" y="551"/>
                  <a:pt x="222" y="632"/>
                </a:cubicBezTo>
                <a:cubicBezTo>
                  <a:pt x="292" y="715"/>
                  <a:pt x="386" y="785"/>
                  <a:pt x="485" y="835"/>
                </a:cubicBezTo>
                <a:cubicBezTo>
                  <a:pt x="585" y="885"/>
                  <a:pt x="691" y="917"/>
                  <a:pt x="797" y="939"/>
                </a:cubicBezTo>
                <a:cubicBezTo>
                  <a:pt x="1009" y="981"/>
                  <a:pt x="1222" y="985"/>
                  <a:pt x="1430" y="988"/>
                </a:cubicBezTo>
                <a:cubicBezTo>
                  <a:pt x="1624" y="990"/>
                  <a:pt x="1814" y="989"/>
                  <a:pt x="1990" y="1005"/>
                </a:cubicBezTo>
                <a:cubicBezTo>
                  <a:pt x="1990" y="821"/>
                  <a:pt x="1990" y="821"/>
                  <a:pt x="1990" y="821"/>
                </a:cubicBezTo>
                <a:cubicBezTo>
                  <a:pt x="1816" y="777"/>
                  <a:pt x="1633" y="748"/>
                  <a:pt x="1455" y="716"/>
                </a:cubicBezTo>
                <a:cubicBezTo>
                  <a:pt x="1254" y="681"/>
                  <a:pt x="1057" y="641"/>
                  <a:pt x="898" y="580"/>
                </a:cubicBezTo>
                <a:close/>
              </a:path>
            </a:pathLst>
          </a:custGeom>
          <a:solidFill>
            <a:schemeClr val="accent4">
              <a:lumMod val="60000"/>
              <a:lumOff val="40000"/>
            </a:schemeClr>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1157" name="Freeform 11"/>
          <p:cNvSpPr/>
          <p:nvPr userDrawn="1"/>
        </p:nvSpPr>
        <p:spPr bwMode="auto">
          <a:xfrm flipH="1">
            <a:off x="0" y="4675189"/>
            <a:ext cx="4419600" cy="1585913"/>
          </a:xfrm>
          <a:custGeom>
            <a:avLst/>
            <a:gdLst>
              <a:gd name="T0" fmla="*/ 1591 w 2320"/>
              <a:gd name="T1" fmla="*/ 442 h 834"/>
              <a:gd name="T2" fmla="*/ 1018 w 2320"/>
              <a:gd name="T3" fmla="*/ 454 h 834"/>
              <a:gd name="T4" fmla="*/ 797 w 2320"/>
              <a:gd name="T5" fmla="*/ 404 h 834"/>
              <a:gd name="T6" fmla="*/ 659 w 2320"/>
              <a:gd name="T7" fmla="*/ 315 h 834"/>
              <a:gd name="T8" fmla="*/ 550 w 2320"/>
              <a:gd name="T9" fmla="*/ 105 h 834"/>
              <a:gd name="T10" fmla="*/ 535 w 2320"/>
              <a:gd name="T11" fmla="*/ 28 h 834"/>
              <a:gd name="T12" fmla="*/ 530 w 2320"/>
              <a:gd name="T13" fmla="*/ 0 h 834"/>
              <a:gd name="T14" fmla="*/ 0 w 2320"/>
              <a:gd name="T15" fmla="*/ 126 h 834"/>
              <a:gd name="T16" fmla="*/ 14 w 2320"/>
              <a:gd name="T17" fmla="*/ 169 h 834"/>
              <a:gd name="T18" fmla="*/ 63 w 2320"/>
              <a:gd name="T19" fmla="*/ 291 h 834"/>
              <a:gd name="T20" fmla="*/ 170 w 2320"/>
              <a:gd name="T21" fmla="*/ 476 h 834"/>
              <a:gd name="T22" fmla="*/ 379 w 2320"/>
              <a:gd name="T23" fmla="*/ 680 h 834"/>
              <a:gd name="T24" fmla="*/ 685 w 2320"/>
              <a:gd name="T25" fmla="*/ 808 h 834"/>
              <a:gd name="T26" fmla="*/ 1013 w 2320"/>
              <a:gd name="T27" fmla="*/ 827 h 834"/>
              <a:gd name="T28" fmla="*/ 1637 w 2320"/>
              <a:gd name="T29" fmla="*/ 710 h 834"/>
              <a:gd name="T30" fmla="*/ 2217 w 2320"/>
              <a:gd name="T31" fmla="*/ 576 h 834"/>
              <a:gd name="T32" fmla="*/ 2320 w 2320"/>
              <a:gd name="T33" fmla="*/ 563 h 834"/>
              <a:gd name="T34" fmla="*/ 2320 w 2320"/>
              <a:gd name="T35" fmla="*/ 408 h 834"/>
              <a:gd name="T36" fmla="*/ 2205 w 2320"/>
              <a:gd name="T37" fmla="*/ 404 h 834"/>
              <a:gd name="T38" fmla="*/ 1591 w 2320"/>
              <a:gd name="T39" fmla="*/ 44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0" h="834">
                <a:moveTo>
                  <a:pt x="1591" y="442"/>
                </a:moveTo>
                <a:cubicBezTo>
                  <a:pt x="1388" y="459"/>
                  <a:pt x="1187" y="472"/>
                  <a:pt x="1018" y="454"/>
                </a:cubicBezTo>
                <a:cubicBezTo>
                  <a:pt x="933" y="445"/>
                  <a:pt x="857" y="428"/>
                  <a:pt x="797" y="404"/>
                </a:cubicBezTo>
                <a:cubicBezTo>
                  <a:pt x="736" y="379"/>
                  <a:pt x="691" y="349"/>
                  <a:pt x="659" y="315"/>
                </a:cubicBezTo>
                <a:cubicBezTo>
                  <a:pt x="594" y="250"/>
                  <a:pt x="567" y="168"/>
                  <a:pt x="550" y="105"/>
                </a:cubicBezTo>
                <a:cubicBezTo>
                  <a:pt x="542" y="73"/>
                  <a:pt x="537" y="47"/>
                  <a:pt x="535" y="28"/>
                </a:cubicBezTo>
                <a:cubicBezTo>
                  <a:pt x="532" y="10"/>
                  <a:pt x="530" y="0"/>
                  <a:pt x="530" y="0"/>
                </a:cubicBezTo>
                <a:cubicBezTo>
                  <a:pt x="0" y="126"/>
                  <a:pt x="0" y="126"/>
                  <a:pt x="0" y="126"/>
                </a:cubicBezTo>
                <a:cubicBezTo>
                  <a:pt x="0" y="126"/>
                  <a:pt x="5" y="141"/>
                  <a:pt x="14" y="169"/>
                </a:cubicBezTo>
                <a:cubicBezTo>
                  <a:pt x="23" y="197"/>
                  <a:pt x="39" y="239"/>
                  <a:pt x="63" y="291"/>
                </a:cubicBezTo>
                <a:cubicBezTo>
                  <a:pt x="86" y="343"/>
                  <a:pt x="120" y="407"/>
                  <a:pt x="170" y="476"/>
                </a:cubicBezTo>
                <a:cubicBezTo>
                  <a:pt x="219" y="545"/>
                  <a:pt x="289" y="619"/>
                  <a:pt x="379" y="680"/>
                </a:cubicBezTo>
                <a:cubicBezTo>
                  <a:pt x="468" y="742"/>
                  <a:pt x="576" y="785"/>
                  <a:pt x="685" y="808"/>
                </a:cubicBezTo>
                <a:cubicBezTo>
                  <a:pt x="795" y="830"/>
                  <a:pt x="906" y="834"/>
                  <a:pt x="1013" y="827"/>
                </a:cubicBezTo>
                <a:cubicBezTo>
                  <a:pt x="1229" y="813"/>
                  <a:pt x="1436" y="762"/>
                  <a:pt x="1637" y="710"/>
                </a:cubicBezTo>
                <a:cubicBezTo>
                  <a:pt x="1838" y="659"/>
                  <a:pt x="2033" y="605"/>
                  <a:pt x="2217" y="576"/>
                </a:cubicBezTo>
                <a:cubicBezTo>
                  <a:pt x="2252" y="570"/>
                  <a:pt x="2286" y="566"/>
                  <a:pt x="2320" y="563"/>
                </a:cubicBezTo>
                <a:cubicBezTo>
                  <a:pt x="2320" y="408"/>
                  <a:pt x="2320" y="408"/>
                  <a:pt x="2320" y="408"/>
                </a:cubicBezTo>
                <a:cubicBezTo>
                  <a:pt x="2282" y="406"/>
                  <a:pt x="2243" y="404"/>
                  <a:pt x="2205" y="404"/>
                </a:cubicBezTo>
                <a:cubicBezTo>
                  <a:pt x="2004" y="402"/>
                  <a:pt x="1795" y="424"/>
                  <a:pt x="1591" y="442"/>
                </a:cubicBezTo>
                <a:close/>
              </a:path>
            </a:pathLst>
          </a:custGeom>
          <a:solidFill>
            <a:schemeClr val="accent4">
              <a:lumMod val="40000"/>
              <a:lumOff val="60000"/>
            </a:schemeClr>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1158" name="Freeform 12"/>
          <p:cNvSpPr/>
          <p:nvPr userDrawn="1"/>
        </p:nvSpPr>
        <p:spPr bwMode="auto">
          <a:xfrm flipH="1">
            <a:off x="1" y="5805489"/>
            <a:ext cx="4654551" cy="1046163"/>
          </a:xfrm>
          <a:custGeom>
            <a:avLst/>
            <a:gdLst>
              <a:gd name="T0" fmla="*/ 1619 w 2443"/>
              <a:gd name="T1" fmla="*/ 240 h 550"/>
              <a:gd name="T2" fmla="*/ 1068 w 2443"/>
              <a:gd name="T3" fmla="*/ 401 h 550"/>
              <a:gd name="T4" fmla="*/ 841 w 2443"/>
              <a:gd name="T5" fmla="*/ 409 h 550"/>
              <a:gd name="T6" fmla="*/ 685 w 2443"/>
              <a:gd name="T7" fmla="*/ 359 h 550"/>
              <a:gd name="T8" fmla="*/ 526 w 2443"/>
              <a:gd name="T9" fmla="*/ 184 h 550"/>
              <a:gd name="T10" fmla="*/ 491 w 2443"/>
              <a:gd name="T11" fmla="*/ 114 h 550"/>
              <a:gd name="T12" fmla="*/ 479 w 2443"/>
              <a:gd name="T13" fmla="*/ 88 h 550"/>
              <a:gd name="T14" fmla="*/ 0 w 2443"/>
              <a:gd name="T15" fmla="*/ 347 h 550"/>
              <a:gd name="T16" fmla="*/ 25 w 2443"/>
              <a:gd name="T17" fmla="*/ 385 h 550"/>
              <a:gd name="T18" fmla="*/ 103 w 2443"/>
              <a:gd name="T19" fmla="*/ 490 h 550"/>
              <a:gd name="T20" fmla="*/ 156 w 2443"/>
              <a:gd name="T21" fmla="*/ 550 h 550"/>
              <a:gd name="T22" fmla="*/ 1621 w 2443"/>
              <a:gd name="T23" fmla="*/ 550 h 550"/>
              <a:gd name="T24" fmla="*/ 1732 w 2443"/>
              <a:gd name="T25" fmla="*/ 488 h 550"/>
              <a:gd name="T26" fmla="*/ 2258 w 2443"/>
              <a:gd name="T27" fmla="*/ 208 h 550"/>
              <a:gd name="T28" fmla="*/ 2443 w 2443"/>
              <a:gd name="T29" fmla="*/ 138 h 550"/>
              <a:gd name="T30" fmla="*/ 2443 w 2443"/>
              <a:gd name="T31" fmla="*/ 0 h 550"/>
              <a:gd name="T32" fmla="*/ 2201 w 2443"/>
              <a:gd name="T33" fmla="*/ 45 h 550"/>
              <a:gd name="T34" fmla="*/ 1619 w 2443"/>
              <a:gd name="T35" fmla="*/ 24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3" h="550">
                <a:moveTo>
                  <a:pt x="1619" y="240"/>
                </a:moveTo>
                <a:cubicBezTo>
                  <a:pt x="1427" y="310"/>
                  <a:pt x="1236" y="374"/>
                  <a:pt x="1068" y="401"/>
                </a:cubicBezTo>
                <a:cubicBezTo>
                  <a:pt x="984" y="414"/>
                  <a:pt x="906" y="417"/>
                  <a:pt x="841" y="409"/>
                </a:cubicBezTo>
                <a:cubicBezTo>
                  <a:pt x="777" y="401"/>
                  <a:pt x="725" y="383"/>
                  <a:pt x="685" y="359"/>
                </a:cubicBezTo>
                <a:cubicBezTo>
                  <a:pt x="606" y="313"/>
                  <a:pt x="559" y="241"/>
                  <a:pt x="526" y="184"/>
                </a:cubicBezTo>
                <a:cubicBezTo>
                  <a:pt x="510" y="156"/>
                  <a:pt x="498" y="132"/>
                  <a:pt x="491" y="114"/>
                </a:cubicBezTo>
                <a:cubicBezTo>
                  <a:pt x="483" y="97"/>
                  <a:pt x="479" y="88"/>
                  <a:pt x="479" y="88"/>
                </a:cubicBezTo>
                <a:cubicBezTo>
                  <a:pt x="0" y="347"/>
                  <a:pt x="0" y="347"/>
                  <a:pt x="0" y="347"/>
                </a:cubicBezTo>
                <a:cubicBezTo>
                  <a:pt x="0" y="347"/>
                  <a:pt x="8" y="361"/>
                  <a:pt x="25" y="385"/>
                </a:cubicBezTo>
                <a:cubicBezTo>
                  <a:pt x="41" y="410"/>
                  <a:pt x="67" y="446"/>
                  <a:pt x="103" y="490"/>
                </a:cubicBezTo>
                <a:cubicBezTo>
                  <a:pt x="118" y="509"/>
                  <a:pt x="136" y="529"/>
                  <a:pt x="156" y="550"/>
                </a:cubicBezTo>
                <a:cubicBezTo>
                  <a:pt x="1621" y="550"/>
                  <a:pt x="1621" y="550"/>
                  <a:pt x="1621" y="550"/>
                </a:cubicBezTo>
                <a:cubicBezTo>
                  <a:pt x="1658" y="529"/>
                  <a:pt x="1695" y="509"/>
                  <a:pt x="1732" y="488"/>
                </a:cubicBezTo>
                <a:cubicBezTo>
                  <a:pt x="1913" y="386"/>
                  <a:pt x="2088" y="284"/>
                  <a:pt x="2258" y="208"/>
                </a:cubicBezTo>
                <a:cubicBezTo>
                  <a:pt x="2320" y="180"/>
                  <a:pt x="2382" y="156"/>
                  <a:pt x="2443" y="138"/>
                </a:cubicBezTo>
                <a:cubicBezTo>
                  <a:pt x="2443" y="0"/>
                  <a:pt x="2443" y="0"/>
                  <a:pt x="2443" y="0"/>
                </a:cubicBezTo>
                <a:cubicBezTo>
                  <a:pt x="2363" y="8"/>
                  <a:pt x="2282" y="24"/>
                  <a:pt x="2201" y="45"/>
                </a:cubicBezTo>
                <a:cubicBezTo>
                  <a:pt x="2007" y="95"/>
                  <a:pt x="1811" y="171"/>
                  <a:pt x="1619" y="240"/>
                </a:cubicBezTo>
                <a:close/>
              </a:path>
            </a:pathLst>
          </a:custGeom>
          <a:solidFill>
            <a:schemeClr val="accent4">
              <a:lumMod val="20000"/>
              <a:lumOff val="80000"/>
            </a:schemeClr>
          </a:solidFill>
          <a:ln>
            <a:noFill/>
          </a:ln>
        </p:spPr>
        <p:txBody>
          <a:bodyPr vert="horz" wrap="square" lIns="91438" tIns="45719" rIns="91438" bIns="45719" numCol="1" anchor="t" anchorCtr="0" compatLnSpc="1"/>
          <a:lstStyle/>
          <a:p>
            <a:endParaRPr lang="zh-CN" altLang="en-US" dirty="0">
              <a:ea typeface="华文中宋" pitchFamily="2" charset="-122"/>
            </a:endParaRPr>
          </a:p>
        </p:txBody>
      </p:sp>
      <p:sp>
        <p:nvSpPr>
          <p:cNvPr id="13" name="标题 1"/>
          <p:cNvSpPr>
            <a:spLocks noGrp="1"/>
          </p:cNvSpPr>
          <p:nvPr userDrawn="1">
            <p:ph type="ctrTitle" hasCustomPrompt="1"/>
          </p:nvPr>
        </p:nvSpPr>
        <p:spPr>
          <a:xfrm>
            <a:off x="5688015" y="2249488"/>
            <a:ext cx="5426076" cy="1621509"/>
          </a:xfrm>
        </p:spPr>
        <p:txBody>
          <a:bodyPr anchor="b">
            <a:normAutofit/>
          </a:bodyPr>
          <a:lstStyle>
            <a:lvl1pPr marL="0" indent="0" algn="l">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5688015" y="4626911"/>
            <a:ext cx="5426076" cy="310871"/>
          </a:xfrm>
        </p:spPr>
        <p:txBody>
          <a:bodyPr vert="horz" lIns="91438" tIns="45719" rIns="91438" bIns="45719" rtlCol="0">
            <a:normAutofit/>
          </a:bodyPr>
          <a:lstStyle>
            <a:lvl1pPr marL="0" indent="0" algn="l">
              <a:buNone/>
              <a:defRPr lang="zh-CN" altLang="en-US" sz="1500" smtClean="0">
                <a:solidFill>
                  <a:schemeClr val="bg1"/>
                </a:solidFill>
              </a:defRPr>
            </a:lvl1pPr>
            <a:lvl2pPr>
              <a:defRPr lang="zh-CN" altLang="en-US" sz="2000" smtClean="0"/>
            </a:lvl2pPr>
            <a:lvl3pPr>
              <a:defRPr lang="zh-CN" altLang="en-US" sz="19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endParaRPr lang="en-US" altLang="zh-CN" dirty="0"/>
          </a:p>
        </p:txBody>
      </p:sp>
      <p:sp>
        <p:nvSpPr>
          <p:cNvPr id="6" name="文本占位符 13"/>
          <p:cNvSpPr>
            <a:spLocks noGrp="1"/>
          </p:cNvSpPr>
          <p:nvPr userDrawn="1">
            <p:ph type="body" sz="quarter" idx="10" hasCustomPrompt="1"/>
          </p:nvPr>
        </p:nvSpPr>
        <p:spPr>
          <a:xfrm>
            <a:off x="5688015" y="4316351"/>
            <a:ext cx="5426076" cy="296271"/>
          </a:xfrm>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内容占位符 2"/>
          <p:cNvSpPr>
            <a:spLocks noGrp="1"/>
          </p:cNvSpPr>
          <p:nvPr>
            <p:ph idx="1"/>
          </p:nvPr>
        </p:nvSpPr>
        <p:spPr>
          <a:xfrm>
            <a:off x="815416" y="932724"/>
            <a:ext cx="7872875" cy="5376600"/>
          </a:xfrm>
          <a:prstGeom prst="rect">
            <a:avLst/>
          </a:prstGeom>
        </p:spPr>
        <p:txBody>
          <a:bodyPr/>
          <a:lstStyle>
            <a:lvl1pPr marL="0" indent="609600">
              <a:lnSpc>
                <a:spcPct val="120000"/>
              </a:lnSpc>
              <a:spcBef>
                <a:spcPts val="600"/>
              </a:spcBef>
              <a:buNone/>
              <a:defRPr sz="2665" spc="267" baseline="0">
                <a:solidFill>
                  <a:schemeClr val="tx1"/>
                </a:solidFill>
                <a:latin typeface="华文中宋" pitchFamily="2" charset="-122"/>
                <a:ea typeface="华文中宋" pitchFamily="2" charset="-122"/>
              </a:defRPr>
            </a:lvl1pPr>
            <a:lvl2pPr indent="609600">
              <a:defRPr sz="2400" baseline="0">
                <a:solidFill>
                  <a:schemeClr val="bg1"/>
                </a:solidFill>
                <a:ea typeface="微软雅黑" panose="020B0503020204020204" pitchFamily="34" charset="-122"/>
              </a:defRPr>
            </a:lvl2pPr>
            <a:lvl3pPr indent="609600">
              <a:defRPr sz="2400" baseline="0">
                <a:solidFill>
                  <a:schemeClr val="bg1"/>
                </a:solidFill>
                <a:ea typeface="微软雅黑" panose="020B0503020204020204" pitchFamily="34" charset="-122"/>
              </a:defRPr>
            </a:lvl3pPr>
            <a:lvl4pPr indent="609600">
              <a:defRPr sz="2400" baseline="0">
                <a:solidFill>
                  <a:schemeClr val="bg1"/>
                </a:solidFill>
                <a:ea typeface="微软雅黑" panose="020B0503020204020204" pitchFamily="34" charset="-122"/>
              </a:defRPr>
            </a:lvl4pPr>
            <a:lvl5pPr indent="609600">
              <a:defRPr sz="2400" baseline="0">
                <a:solidFill>
                  <a:schemeClr val="bg1"/>
                </a:solidFill>
                <a:ea typeface="微软雅黑" panose="020B0503020204020204" pitchFamily="34" charset="-122"/>
              </a:defRPr>
            </a:lvl5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5" name="内容占位符 2"/>
          <p:cNvSpPr>
            <a:spLocks noGrp="1"/>
          </p:cNvSpPr>
          <p:nvPr>
            <p:ph idx="1"/>
          </p:nvPr>
        </p:nvSpPr>
        <p:spPr>
          <a:xfrm>
            <a:off x="911427" y="932723"/>
            <a:ext cx="7416823" cy="5620740"/>
          </a:xfrm>
          <a:prstGeom prst="rect">
            <a:avLst/>
          </a:prstGeom>
        </p:spPr>
        <p:txBody>
          <a:bodyPr lIns="68579" tIns="34289" rIns="68579" bIns="34289"/>
          <a:lstStyle>
            <a:lvl1pPr marL="0" indent="542925">
              <a:lnSpc>
                <a:spcPct val="120000"/>
              </a:lnSpc>
              <a:spcBef>
                <a:spcPts val="600"/>
              </a:spcBef>
              <a:buNone/>
              <a:defRPr sz="2265">
                <a:solidFill>
                  <a:srgbClr val="FFC000"/>
                </a:solidFill>
                <a:latin typeface="微软雅黑" panose="020B0503020204020204" pitchFamily="34" charset="-122"/>
                <a:ea typeface="微软雅黑" panose="020B0503020204020204" pitchFamily="34" charset="-122"/>
              </a:defRPr>
            </a:lvl1pPr>
            <a:lvl2pPr marL="0" indent="542925">
              <a:lnSpc>
                <a:spcPct val="120000"/>
              </a:lnSpc>
              <a:spcBef>
                <a:spcPts val="600"/>
              </a:spcBef>
              <a:buNone/>
              <a:defRPr sz="2265">
                <a:solidFill>
                  <a:srgbClr val="FFC000"/>
                </a:solidFill>
                <a:latin typeface="微软雅黑" panose="020B0503020204020204" pitchFamily="34" charset="-122"/>
                <a:ea typeface="微软雅黑" panose="020B0503020204020204" pitchFamily="34" charset="-122"/>
              </a:defRPr>
            </a:lvl2pPr>
            <a:lvl3pPr marL="0" indent="542925">
              <a:lnSpc>
                <a:spcPct val="120000"/>
              </a:lnSpc>
              <a:spcBef>
                <a:spcPts val="600"/>
              </a:spcBef>
              <a:buNone/>
              <a:defRPr sz="2265">
                <a:solidFill>
                  <a:srgbClr val="FFC000"/>
                </a:solidFill>
                <a:latin typeface="微软雅黑" panose="020B0503020204020204" pitchFamily="34" charset="-122"/>
                <a:ea typeface="微软雅黑" panose="020B0503020204020204" pitchFamily="34" charset="-122"/>
              </a:defRPr>
            </a:lvl3pPr>
            <a:lvl4pPr marL="0" indent="542925">
              <a:lnSpc>
                <a:spcPct val="120000"/>
              </a:lnSpc>
              <a:spcBef>
                <a:spcPts val="600"/>
              </a:spcBef>
              <a:buNone/>
              <a:defRPr sz="2265">
                <a:solidFill>
                  <a:srgbClr val="FFC000"/>
                </a:solidFill>
                <a:latin typeface="微软雅黑" panose="020B0503020204020204" pitchFamily="34" charset="-122"/>
                <a:ea typeface="微软雅黑" panose="020B0503020204020204" pitchFamily="34" charset="-122"/>
              </a:defRPr>
            </a:lvl4pPr>
            <a:lvl5pPr marL="0" indent="542925">
              <a:lnSpc>
                <a:spcPct val="120000"/>
              </a:lnSpc>
              <a:spcBef>
                <a:spcPts val="600"/>
              </a:spcBef>
              <a:buNone/>
              <a:defRPr sz="2265">
                <a:solidFill>
                  <a:srgbClr val="FFC000"/>
                </a:solidFill>
                <a:latin typeface="微软雅黑" panose="020B0503020204020204" pitchFamily="34" charset="-122"/>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1.png"/><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2.xml"/><Relationship Id="rId12" Type="http://schemas.openxmlformats.org/officeDocument/2006/relationships/slideLayout" Target="../slideLayouts/slideLayout3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5" y="1"/>
            <a:ext cx="8397875" cy="1028699"/>
          </a:xfrm>
          <a:prstGeom prst="rect">
            <a:avLst/>
          </a:prstGeom>
        </p:spPr>
        <p:txBody>
          <a:bodyPr vert="horz" lIns="91438" tIns="45719" rIns="91438" bIns="45719"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5" y="1123951"/>
            <a:ext cx="10850563" cy="5019675"/>
          </a:xfrm>
          <a:prstGeom prst="rect">
            <a:avLst/>
          </a:prstGeom>
        </p:spPr>
        <p:txBody>
          <a:bodyPr vert="horz" lIns="91438" tIns="45719" rIns="91438" bIns="45719"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669925"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9067800" y="289561"/>
            <a:ext cx="2752725" cy="5505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华文中宋"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900" kern="1200">
          <a:solidFill>
            <a:schemeClr val="tx1"/>
          </a:solidFill>
          <a:latin typeface="+mn-lt"/>
          <a:ea typeface="华文中宋"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华文中宋"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华文中宋"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华文中宋"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华文中宋"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73E8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rtl="0" eaLnBrk="0" fontAlgn="base" hangingPunct="0">
        <a:spcBef>
          <a:spcPct val="0"/>
        </a:spcBef>
        <a:spcAft>
          <a:spcPct val="0"/>
        </a:spcAft>
        <a:defRPr sz="5900">
          <a:solidFill>
            <a:schemeClr val="tx2"/>
          </a:solidFill>
          <a:latin typeface="+mj-lt"/>
          <a:ea typeface="+mj-ea"/>
          <a:cs typeface="+mj-cs"/>
        </a:defRPr>
      </a:lvl1pPr>
      <a:lvl2pPr algn="ctr" rtl="0" eaLnBrk="0" fontAlgn="base" hangingPunct="0">
        <a:spcBef>
          <a:spcPct val="0"/>
        </a:spcBef>
        <a:spcAft>
          <a:spcPct val="0"/>
        </a:spcAft>
        <a:defRPr sz="59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59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59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5900">
          <a:solidFill>
            <a:schemeClr val="tx2"/>
          </a:solidFill>
          <a:latin typeface="Arial" panose="020B0604020202020204" pitchFamily="34" charset="0"/>
          <a:ea typeface="宋体" panose="02010600030101010101" pitchFamily="2" charset="-122"/>
        </a:defRPr>
      </a:lvl5pPr>
      <a:lvl6pPr marL="609600" algn="ctr" rtl="0" fontAlgn="base">
        <a:spcBef>
          <a:spcPct val="0"/>
        </a:spcBef>
        <a:spcAft>
          <a:spcPct val="0"/>
        </a:spcAft>
        <a:defRPr sz="5900">
          <a:solidFill>
            <a:schemeClr val="tx2"/>
          </a:solidFill>
          <a:latin typeface="Arial" panose="020B0604020202020204" pitchFamily="34" charset="0"/>
          <a:ea typeface="宋体" panose="02010600030101010101" pitchFamily="2" charset="-122"/>
        </a:defRPr>
      </a:lvl6pPr>
      <a:lvl7pPr marL="1219200" algn="ctr" rtl="0" fontAlgn="base">
        <a:spcBef>
          <a:spcPct val="0"/>
        </a:spcBef>
        <a:spcAft>
          <a:spcPct val="0"/>
        </a:spcAft>
        <a:defRPr sz="5900">
          <a:solidFill>
            <a:schemeClr val="tx2"/>
          </a:solidFill>
          <a:latin typeface="Arial" panose="020B0604020202020204" pitchFamily="34" charset="0"/>
          <a:ea typeface="宋体" panose="02010600030101010101" pitchFamily="2" charset="-122"/>
        </a:defRPr>
      </a:lvl7pPr>
      <a:lvl8pPr marL="1828800" algn="ctr" rtl="0" fontAlgn="base">
        <a:spcBef>
          <a:spcPct val="0"/>
        </a:spcBef>
        <a:spcAft>
          <a:spcPct val="0"/>
        </a:spcAft>
        <a:defRPr sz="5900">
          <a:solidFill>
            <a:schemeClr val="tx2"/>
          </a:solidFill>
          <a:latin typeface="Arial" panose="020B0604020202020204" pitchFamily="34" charset="0"/>
          <a:ea typeface="宋体" panose="02010600030101010101" pitchFamily="2" charset="-122"/>
        </a:defRPr>
      </a:lvl8pPr>
      <a:lvl9pPr marL="2438400" algn="ctr" rtl="0" fontAlgn="base">
        <a:spcBef>
          <a:spcPct val="0"/>
        </a:spcBef>
        <a:spcAft>
          <a:spcPct val="0"/>
        </a:spcAft>
        <a:defRPr sz="5900">
          <a:solidFill>
            <a:schemeClr val="tx2"/>
          </a:solidFill>
          <a:latin typeface="Arial" panose="020B0604020202020204" pitchFamily="34" charset="0"/>
          <a:ea typeface="宋体" panose="02010600030101010101" pitchFamily="2" charset="-122"/>
        </a:defRPr>
      </a:lvl9pPr>
    </p:titleStyle>
    <p:bodyStyle>
      <a:lvl1pPr marL="455295" indent="-455295" algn="l" rtl="0" eaLnBrk="0" fontAlgn="base" hangingPunct="0">
        <a:spcBef>
          <a:spcPct val="20000"/>
        </a:spcBef>
        <a:spcAft>
          <a:spcPct val="0"/>
        </a:spcAft>
        <a:buChar char="•"/>
        <a:defRPr sz="4300">
          <a:solidFill>
            <a:schemeClr val="tx1"/>
          </a:solidFill>
          <a:latin typeface="+mn-lt"/>
          <a:ea typeface="+mn-ea"/>
          <a:cs typeface="+mn-cs"/>
        </a:defRPr>
      </a:lvl1pPr>
      <a:lvl2pPr marL="988695" indent="-379095" algn="l" rtl="0" eaLnBrk="0" fontAlgn="base" hangingPunct="0">
        <a:spcBef>
          <a:spcPct val="20000"/>
        </a:spcBef>
        <a:spcAft>
          <a:spcPct val="0"/>
        </a:spcAft>
        <a:buChar char="–"/>
        <a:defRPr sz="3700">
          <a:solidFill>
            <a:schemeClr val="tx1"/>
          </a:solidFill>
          <a:latin typeface="+mn-lt"/>
          <a:ea typeface="+mn-ea"/>
        </a:defRPr>
      </a:lvl2pPr>
      <a:lvl3pPr marL="1522095" indent="-302895" algn="l" rtl="0" eaLnBrk="0" fontAlgn="base" hangingPunct="0">
        <a:spcBef>
          <a:spcPct val="20000"/>
        </a:spcBef>
        <a:spcAft>
          <a:spcPct val="0"/>
        </a:spcAft>
        <a:buChar char="•"/>
        <a:defRPr sz="3200">
          <a:solidFill>
            <a:schemeClr val="tx1"/>
          </a:solidFill>
          <a:latin typeface="+mn-lt"/>
          <a:ea typeface="+mn-ea"/>
        </a:defRPr>
      </a:lvl3pPr>
      <a:lvl4pPr marL="2131695" indent="-302895" algn="l" rtl="0" eaLnBrk="0" fontAlgn="base" hangingPunct="0">
        <a:spcBef>
          <a:spcPct val="20000"/>
        </a:spcBef>
        <a:spcAft>
          <a:spcPct val="0"/>
        </a:spcAft>
        <a:buChar char="–"/>
        <a:defRPr sz="2700">
          <a:solidFill>
            <a:schemeClr val="tx1"/>
          </a:solidFill>
          <a:latin typeface="+mn-lt"/>
          <a:ea typeface="+mn-ea"/>
        </a:defRPr>
      </a:lvl4pPr>
      <a:lvl5pPr marL="2741295" indent="-302895" algn="l" rtl="0" eaLnBrk="0" fontAlgn="base" hangingPunct="0">
        <a:spcBef>
          <a:spcPct val="20000"/>
        </a:spcBef>
        <a:spcAft>
          <a:spcPct val="0"/>
        </a:spcAft>
        <a:buChar char="»"/>
        <a:defRPr sz="2700">
          <a:solidFill>
            <a:schemeClr val="tx1"/>
          </a:solidFill>
          <a:latin typeface="+mn-lt"/>
          <a:ea typeface="+mn-ea"/>
        </a:defRPr>
      </a:lvl5pPr>
      <a:lvl6pPr marL="3352800" indent="-304800" algn="l" rtl="0" fontAlgn="base">
        <a:spcBef>
          <a:spcPct val="20000"/>
        </a:spcBef>
        <a:spcAft>
          <a:spcPct val="0"/>
        </a:spcAft>
        <a:buChar char="»"/>
        <a:defRPr sz="2700">
          <a:solidFill>
            <a:schemeClr val="tx1"/>
          </a:solidFill>
          <a:latin typeface="+mn-lt"/>
          <a:ea typeface="+mn-ea"/>
        </a:defRPr>
      </a:lvl6pPr>
      <a:lvl7pPr marL="3962400" indent="-304800" algn="l" rtl="0" fontAlgn="base">
        <a:spcBef>
          <a:spcPct val="20000"/>
        </a:spcBef>
        <a:spcAft>
          <a:spcPct val="0"/>
        </a:spcAft>
        <a:buChar char="»"/>
        <a:defRPr sz="2700">
          <a:solidFill>
            <a:schemeClr val="tx1"/>
          </a:solidFill>
          <a:latin typeface="+mn-lt"/>
          <a:ea typeface="+mn-ea"/>
        </a:defRPr>
      </a:lvl7pPr>
      <a:lvl8pPr marL="4572000" indent="-304800" algn="l" rtl="0" fontAlgn="base">
        <a:spcBef>
          <a:spcPct val="20000"/>
        </a:spcBef>
        <a:spcAft>
          <a:spcPct val="0"/>
        </a:spcAft>
        <a:buChar char="»"/>
        <a:defRPr sz="2700">
          <a:solidFill>
            <a:schemeClr val="tx1"/>
          </a:solidFill>
          <a:latin typeface="+mn-lt"/>
          <a:ea typeface="+mn-ea"/>
        </a:defRPr>
      </a:lvl8pPr>
      <a:lvl9pPr marL="5181600" indent="-304800" algn="l" rtl="0" fontAlgn="base">
        <a:spcBef>
          <a:spcPct val="20000"/>
        </a:spcBef>
        <a:spcAft>
          <a:spcPct val="0"/>
        </a:spcAft>
        <a:buChar char="»"/>
        <a:defRPr sz="2700">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0.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0.xml"/><Relationship Id="rId2" Type="http://schemas.openxmlformats.org/officeDocument/2006/relationships/tags" Target="../tags/tag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xml"/><Relationship Id="rId2" Type="http://schemas.openxmlformats.org/officeDocument/2006/relationships/image" Target="../media/image29.png"/><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33.jpe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3.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37.png"/></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1.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a:off x="3233057" y="1796716"/>
            <a:ext cx="0" cy="3997989"/>
          </a:xfrm>
          <a:prstGeom prst="line">
            <a:avLst/>
          </a:prstGeom>
          <a:ln w="127000">
            <a:solidFill>
              <a:srgbClr val="01818C"/>
            </a:solidFill>
          </a:ln>
          <a:effectLst>
            <a:outerShdw blurRad="1016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0" y="2137937"/>
            <a:ext cx="12192000" cy="2547697"/>
          </a:xfrm>
          <a:prstGeom prst="rect">
            <a:avLst/>
          </a:prstGeom>
          <a:gradFill>
            <a:gsLst>
              <a:gs pos="0">
                <a:srgbClr val="01818C"/>
              </a:gs>
              <a:gs pos="100000">
                <a:srgbClr val="00585B"/>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pic>
        <p:nvPicPr>
          <p:cNvPr id="25" name="图片 24"/>
          <p:cNvPicPr>
            <a:picLocks noChangeAspect="1"/>
          </p:cNvPicPr>
          <p:nvPr/>
        </p:nvPicPr>
        <p:blipFill>
          <a:blip r:embed="rId1">
            <a:biLevel thresh="50000"/>
            <a:extLst>
              <a:ext uri="{28A0092B-C50C-407E-A947-70E740481C1C}">
                <a14:useLocalDpi xmlns:a14="http://schemas.microsoft.com/office/drawing/2010/main" val="0"/>
              </a:ext>
            </a:extLst>
          </a:blip>
          <a:stretch>
            <a:fillRect/>
          </a:stretch>
        </p:blipFill>
        <p:spPr>
          <a:xfrm flipH="1">
            <a:off x="0" y="277923"/>
            <a:ext cx="12192000" cy="6858000"/>
          </a:xfrm>
          <a:prstGeom prst="rect">
            <a:avLst/>
          </a:prstGeom>
          <a:effectLst>
            <a:outerShdw blurRad="101600" dist="38100" dir="2700000" algn="tl" rotWithShape="0">
              <a:prstClr val="black">
                <a:alpha val="25000"/>
              </a:prstClr>
            </a:outerShdw>
          </a:effectLst>
        </p:spPr>
      </p:pic>
      <p:sp>
        <p:nvSpPr>
          <p:cNvPr id="26" name="文本框 25"/>
          <p:cNvSpPr txBox="1"/>
          <p:nvPr/>
        </p:nvSpPr>
        <p:spPr>
          <a:xfrm>
            <a:off x="4176397" y="3237897"/>
            <a:ext cx="3839210" cy="1197610"/>
          </a:xfrm>
          <a:prstGeom prst="rect">
            <a:avLst/>
          </a:prstGeom>
          <a:noFill/>
        </p:spPr>
        <p:txBody>
          <a:bodyPr wrap="none" lIns="91439" tIns="45719" rIns="91439" bIns="45719" rtlCol="0">
            <a:spAutoFit/>
          </a:bodyPr>
          <a:lstStyle/>
          <a:p>
            <a:pPr algn="ctr"/>
            <a:r>
              <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网课介绍</a:t>
            </a:r>
            <a:endPar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9347139" y="1045133"/>
            <a:ext cx="0" cy="4749575"/>
          </a:xfrm>
          <a:prstGeom prst="line">
            <a:avLst/>
          </a:prstGeom>
          <a:ln w="127000">
            <a:solidFill>
              <a:srgbClr val="01818C"/>
            </a:solidFill>
          </a:ln>
          <a:effectLst>
            <a:outerShdw blurRad="1016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233057" y="980961"/>
            <a:ext cx="0" cy="464171"/>
          </a:xfrm>
          <a:prstGeom prst="line">
            <a:avLst/>
          </a:prstGeom>
          <a:ln w="127000">
            <a:solidFill>
              <a:srgbClr val="01818C"/>
            </a:solidFill>
          </a:ln>
          <a:effectLst>
            <a:outerShdw blurRad="1016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3171219" y="5794709"/>
            <a:ext cx="5388431" cy="1"/>
          </a:xfrm>
          <a:prstGeom prst="line">
            <a:avLst/>
          </a:prstGeom>
          <a:ln w="127000">
            <a:solidFill>
              <a:srgbClr val="01818C"/>
            </a:solidFill>
          </a:ln>
          <a:effectLst>
            <a:outerShdw blurRad="1016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8711573" y="5794710"/>
            <a:ext cx="703895" cy="1"/>
          </a:xfrm>
          <a:prstGeom prst="line">
            <a:avLst/>
          </a:prstGeom>
          <a:ln w="127000">
            <a:solidFill>
              <a:srgbClr val="01818C"/>
            </a:solidFill>
          </a:ln>
          <a:effectLst>
            <a:outerShdw blurRad="1016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161301" y="1045133"/>
            <a:ext cx="6253107" cy="1"/>
          </a:xfrm>
          <a:prstGeom prst="line">
            <a:avLst/>
          </a:prstGeom>
          <a:ln w="127000">
            <a:solidFill>
              <a:srgbClr val="01818C"/>
            </a:solidFill>
          </a:ln>
          <a:effectLst>
            <a:outerShdw blurRad="1016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文本框 3"/>
          <p:cNvSpPr txBox="1"/>
          <p:nvPr/>
        </p:nvSpPr>
        <p:spPr>
          <a:xfrm>
            <a:off x="3733333" y="2369286"/>
            <a:ext cx="5109089" cy="830995"/>
          </a:xfrm>
          <a:prstGeom prst="rect">
            <a:avLst/>
          </a:prstGeom>
          <a:noFill/>
        </p:spPr>
        <p:txBody>
          <a:bodyPr wrap="none" lIns="91439" tIns="45719" rIns="91439" bIns="45719" rtlCol="0">
            <a:spAutoFit/>
          </a:bodyPr>
          <a:lstStyle/>
          <a:p>
            <a:r>
              <a:rPr lang="zh-CN" altLang="en-US" sz="4800" b="1" dirty="0">
                <a:solidFill>
                  <a:schemeClr val="bg1"/>
                </a:solidFill>
                <a:latin typeface="Agency FB" panose="020B0503020202020204" pitchFamily="34" charset="0"/>
              </a:rPr>
              <a:t>护士执业资格考试</a:t>
            </a:r>
            <a:endParaRPr lang="en-US" altLang="zh-CN" sz="4800" b="1" dirty="0">
              <a:solidFill>
                <a:schemeClr val="bg1"/>
              </a:solidFill>
              <a:latin typeface="+mn-ea"/>
            </a:endParaRPr>
          </a:p>
        </p:txBody>
      </p:sp>
      <p:sp>
        <p:nvSpPr>
          <p:cNvPr id="2" name="TextBox 1"/>
          <p:cNvSpPr txBox="1"/>
          <p:nvPr/>
        </p:nvSpPr>
        <p:spPr>
          <a:xfrm>
            <a:off x="4636919" y="4762776"/>
            <a:ext cx="3658392" cy="705485"/>
          </a:xfrm>
          <a:prstGeom prst="rect">
            <a:avLst/>
          </a:prstGeom>
          <a:noFill/>
        </p:spPr>
        <p:txBody>
          <a:bodyPr wrap="square" lIns="91439" tIns="45719" rIns="91439" bIns="45719" rtlCol="0">
            <a:spAutoFit/>
          </a:bodyPr>
          <a:lstStyle/>
          <a:p>
            <a:pPr algn="ctr"/>
            <a:r>
              <a:rPr lang="zh-CN" altLang="en-US" sz="2000" dirty="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a:p>
            <a:pPr algn="ctr"/>
            <a:r>
              <a:rPr lang="en-US" altLang="zh-CN" sz="2000" dirty="0">
                <a:latin typeface="微软雅黑" panose="020B0503020204020204" pitchFamily="34" charset="-122"/>
                <a:ea typeface="微软雅黑" panose="020B0503020204020204" pitchFamily="34" charset="-122"/>
              </a:rPr>
              <a:t>2023.4.25</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p:cNvSpPr txBox="1"/>
          <p:nvPr/>
        </p:nvSpPr>
        <p:spPr>
          <a:xfrm>
            <a:off x="1418247" y="211371"/>
            <a:ext cx="5306644" cy="647532"/>
          </a:xfrm>
          <a:prstGeom prst="rect">
            <a:avLst/>
          </a:prstGeom>
          <a:noFill/>
        </p:spPr>
        <p:txBody>
          <a:bodyPr wrap="square" lIns="72304" tIns="36154" rIns="72304" bIns="36154" rtlCol="0">
            <a:spAutoFit/>
          </a:bodyPr>
          <a:lstStyle/>
          <a:p>
            <a:pPr marL="0" lvl="1"/>
            <a:r>
              <a:rPr lang="zh-CN" altLang="en-US" sz="3700" b="1" dirty="0">
                <a:solidFill>
                  <a:schemeClr val="tx1">
                    <a:lumMod val="50000"/>
                    <a:lumOff val="50000"/>
                  </a:schemeClr>
                </a:solidFill>
                <a:latin typeface="微软雅黑" panose="020B0503020204020204" pitchFamily="34" charset="-122"/>
                <a:ea typeface="微软雅黑" panose="020B0503020204020204" pitchFamily="34" charset="-122"/>
              </a:rPr>
              <a:t>雄厚的教学资源</a:t>
            </a:r>
            <a:endParaRPr lang="zh-CN" altLang="en-US" sz="37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7" name="3"/>
          <p:cNvCxnSpPr/>
          <p:nvPr/>
        </p:nvCxnSpPr>
        <p:spPr>
          <a:xfrm>
            <a:off x="1418246" y="836712"/>
            <a:ext cx="101741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2712723" y="1604797"/>
            <a:ext cx="2423171" cy="2181736"/>
            <a:chOff x="1613726" y="2338336"/>
            <a:chExt cx="2423171" cy="2181736"/>
          </a:xfrm>
        </p:grpSpPr>
        <p:sp>
          <p:nvSpPr>
            <p:cNvPr id="28" name="Freeform 19"/>
            <p:cNvSpPr>
              <a:spLocks noChangeAspect="1"/>
            </p:cNvSpPr>
            <p:nvPr/>
          </p:nvSpPr>
          <p:spPr bwMode="auto">
            <a:xfrm rot="5400000">
              <a:off x="1870478" y="2358807"/>
              <a:ext cx="1909667" cy="2140792"/>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1"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a:spLocks noChangeAspect="1"/>
            </p:cNvSpPr>
            <p:nvPr/>
          </p:nvSpPr>
          <p:spPr bwMode="auto">
            <a:xfrm rot="5400000">
              <a:off x="1734444" y="2217618"/>
              <a:ext cx="2181736" cy="2423171"/>
            </a:xfrm>
            <a:custGeom>
              <a:avLst/>
              <a:gdLst>
                <a:gd name="connsiteX0" fmla="*/ 168195 w 2697521"/>
                <a:gd name="connsiteY0" fmla="*/ 1998327 h 2996033"/>
                <a:gd name="connsiteX1" fmla="*/ 324176 w 2697521"/>
                <a:gd name="connsiteY1" fmla="*/ 2270667 h 2996033"/>
                <a:gd name="connsiteX2" fmla="*/ 1192779 w 2697521"/>
                <a:gd name="connsiteY2" fmla="*/ 2772507 h 2996033"/>
                <a:gd name="connsiteX3" fmla="*/ 1504742 w 2697521"/>
                <a:gd name="connsiteY3" fmla="*/ 2772507 h 2996033"/>
                <a:gd name="connsiteX4" fmla="*/ 2373344 w 2697521"/>
                <a:gd name="connsiteY4" fmla="*/ 2270667 h 2996033"/>
                <a:gd name="connsiteX5" fmla="*/ 2529326 w 2697521"/>
                <a:gd name="connsiteY5" fmla="*/ 1998327 h 2996033"/>
                <a:gd name="connsiteX6" fmla="*/ 2529326 w 2697521"/>
                <a:gd name="connsiteY6" fmla="*/ 994649 h 2996033"/>
                <a:gd name="connsiteX7" fmla="*/ 2373344 w 2697521"/>
                <a:gd name="connsiteY7" fmla="*/ 725369 h 2996033"/>
                <a:gd name="connsiteX8" fmla="*/ 1504742 w 2697521"/>
                <a:gd name="connsiteY8" fmla="*/ 223530 h 2996033"/>
                <a:gd name="connsiteX9" fmla="*/ 1192779 w 2697521"/>
                <a:gd name="connsiteY9" fmla="*/ 223530 h 2996033"/>
                <a:gd name="connsiteX10" fmla="*/ 324176 w 2697521"/>
                <a:gd name="connsiteY10" fmla="*/ 725369 h 2996033"/>
                <a:gd name="connsiteX11" fmla="*/ 168195 w 2697521"/>
                <a:gd name="connsiteY11" fmla="*/ 994649 h 2996033"/>
                <a:gd name="connsiteX12" fmla="*/ 168195 w 2697521"/>
                <a:gd name="connsiteY12" fmla="*/ 1998327 h 2996033"/>
                <a:gd name="connsiteX13" fmla="*/ 0 w 2697521"/>
                <a:gd name="connsiteY13" fmla="*/ 2069606 h 2996033"/>
                <a:gd name="connsiteX14" fmla="*/ 0 w 2697521"/>
                <a:gd name="connsiteY14" fmla="*/ 922933 h 2996033"/>
                <a:gd name="connsiteX15" fmla="*/ 178204 w 2697521"/>
                <a:gd name="connsiteY15" fmla="*/ 615289 h 2996033"/>
                <a:gd name="connsiteX16" fmla="*/ 1170557 w 2697521"/>
                <a:gd name="connsiteY16" fmla="*/ 41952 h 2996033"/>
                <a:gd name="connsiteX17" fmla="*/ 1526965 w 2697521"/>
                <a:gd name="connsiteY17" fmla="*/ 41952 h 2996033"/>
                <a:gd name="connsiteX18" fmla="*/ 2519317 w 2697521"/>
                <a:gd name="connsiteY18" fmla="*/ 615289 h 2996033"/>
                <a:gd name="connsiteX19" fmla="*/ 2697521 w 2697521"/>
                <a:gd name="connsiteY19" fmla="*/ 922933 h 2996033"/>
                <a:gd name="connsiteX20" fmla="*/ 2697521 w 2697521"/>
                <a:gd name="connsiteY20" fmla="*/ 2069606 h 2996033"/>
                <a:gd name="connsiteX21" fmla="*/ 2519317 w 2697521"/>
                <a:gd name="connsiteY21" fmla="*/ 2380745 h 2996033"/>
                <a:gd name="connsiteX22" fmla="*/ 1526965 w 2697521"/>
                <a:gd name="connsiteY22" fmla="*/ 2954082 h 2996033"/>
                <a:gd name="connsiteX23" fmla="*/ 1170557 w 2697521"/>
                <a:gd name="connsiteY23" fmla="*/ 2954082 h 2996033"/>
                <a:gd name="connsiteX24" fmla="*/ 178204 w 2697521"/>
                <a:gd name="connsiteY24" fmla="*/ 2380745 h 2996033"/>
                <a:gd name="connsiteX25" fmla="*/ 0 w 2697521"/>
                <a:gd name="connsiteY25" fmla="*/ 2069606 h 29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7521" h="2996033">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0" name="组合 29"/>
          <p:cNvGrpSpPr/>
          <p:nvPr/>
        </p:nvGrpSpPr>
        <p:grpSpPr>
          <a:xfrm>
            <a:off x="6073096" y="2983329"/>
            <a:ext cx="2423171" cy="2181736"/>
            <a:chOff x="3739436" y="3716869"/>
            <a:chExt cx="2423171" cy="2181736"/>
          </a:xfrm>
        </p:grpSpPr>
        <p:sp>
          <p:nvSpPr>
            <p:cNvPr id="31" name="Freeform 19"/>
            <p:cNvSpPr>
              <a:spLocks noChangeAspect="1"/>
            </p:cNvSpPr>
            <p:nvPr/>
          </p:nvSpPr>
          <p:spPr bwMode="auto">
            <a:xfrm rot="5400000">
              <a:off x="3982741" y="3723893"/>
              <a:ext cx="1909667" cy="2140792"/>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2"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a:spLocks noChangeAspect="1"/>
            </p:cNvSpPr>
            <p:nvPr/>
          </p:nvSpPr>
          <p:spPr bwMode="auto">
            <a:xfrm rot="5400000">
              <a:off x="3860154" y="3596151"/>
              <a:ext cx="2181736" cy="2423171"/>
            </a:xfrm>
            <a:custGeom>
              <a:avLst/>
              <a:gdLst>
                <a:gd name="connsiteX0" fmla="*/ 168195 w 2697521"/>
                <a:gd name="connsiteY0" fmla="*/ 1998327 h 2996033"/>
                <a:gd name="connsiteX1" fmla="*/ 324176 w 2697521"/>
                <a:gd name="connsiteY1" fmla="*/ 2270667 h 2996033"/>
                <a:gd name="connsiteX2" fmla="*/ 1192779 w 2697521"/>
                <a:gd name="connsiteY2" fmla="*/ 2772507 h 2996033"/>
                <a:gd name="connsiteX3" fmla="*/ 1504742 w 2697521"/>
                <a:gd name="connsiteY3" fmla="*/ 2772507 h 2996033"/>
                <a:gd name="connsiteX4" fmla="*/ 2373344 w 2697521"/>
                <a:gd name="connsiteY4" fmla="*/ 2270667 h 2996033"/>
                <a:gd name="connsiteX5" fmla="*/ 2529326 w 2697521"/>
                <a:gd name="connsiteY5" fmla="*/ 1998327 h 2996033"/>
                <a:gd name="connsiteX6" fmla="*/ 2529326 w 2697521"/>
                <a:gd name="connsiteY6" fmla="*/ 994649 h 2996033"/>
                <a:gd name="connsiteX7" fmla="*/ 2373344 w 2697521"/>
                <a:gd name="connsiteY7" fmla="*/ 725369 h 2996033"/>
                <a:gd name="connsiteX8" fmla="*/ 1504742 w 2697521"/>
                <a:gd name="connsiteY8" fmla="*/ 223530 h 2996033"/>
                <a:gd name="connsiteX9" fmla="*/ 1192779 w 2697521"/>
                <a:gd name="connsiteY9" fmla="*/ 223530 h 2996033"/>
                <a:gd name="connsiteX10" fmla="*/ 324176 w 2697521"/>
                <a:gd name="connsiteY10" fmla="*/ 725369 h 2996033"/>
                <a:gd name="connsiteX11" fmla="*/ 168195 w 2697521"/>
                <a:gd name="connsiteY11" fmla="*/ 994649 h 2996033"/>
                <a:gd name="connsiteX12" fmla="*/ 168195 w 2697521"/>
                <a:gd name="connsiteY12" fmla="*/ 1998327 h 2996033"/>
                <a:gd name="connsiteX13" fmla="*/ 0 w 2697521"/>
                <a:gd name="connsiteY13" fmla="*/ 2069606 h 2996033"/>
                <a:gd name="connsiteX14" fmla="*/ 0 w 2697521"/>
                <a:gd name="connsiteY14" fmla="*/ 922933 h 2996033"/>
                <a:gd name="connsiteX15" fmla="*/ 178204 w 2697521"/>
                <a:gd name="connsiteY15" fmla="*/ 615289 h 2996033"/>
                <a:gd name="connsiteX16" fmla="*/ 1170557 w 2697521"/>
                <a:gd name="connsiteY16" fmla="*/ 41952 h 2996033"/>
                <a:gd name="connsiteX17" fmla="*/ 1526965 w 2697521"/>
                <a:gd name="connsiteY17" fmla="*/ 41952 h 2996033"/>
                <a:gd name="connsiteX18" fmla="*/ 2519317 w 2697521"/>
                <a:gd name="connsiteY18" fmla="*/ 615289 h 2996033"/>
                <a:gd name="connsiteX19" fmla="*/ 2697521 w 2697521"/>
                <a:gd name="connsiteY19" fmla="*/ 922933 h 2996033"/>
                <a:gd name="connsiteX20" fmla="*/ 2697521 w 2697521"/>
                <a:gd name="connsiteY20" fmla="*/ 2069606 h 2996033"/>
                <a:gd name="connsiteX21" fmla="*/ 2519317 w 2697521"/>
                <a:gd name="connsiteY21" fmla="*/ 2380745 h 2996033"/>
                <a:gd name="connsiteX22" fmla="*/ 1526965 w 2697521"/>
                <a:gd name="connsiteY22" fmla="*/ 2954082 h 2996033"/>
                <a:gd name="connsiteX23" fmla="*/ 1170557 w 2697521"/>
                <a:gd name="connsiteY23" fmla="*/ 2954082 h 2996033"/>
                <a:gd name="connsiteX24" fmla="*/ 178204 w 2697521"/>
                <a:gd name="connsiteY24" fmla="*/ 2380745 h 2996033"/>
                <a:gd name="connsiteX25" fmla="*/ 0 w 2697521"/>
                <a:gd name="connsiteY25" fmla="*/ 2069606 h 29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7521" h="2996033">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9" name="组合 38"/>
          <p:cNvGrpSpPr/>
          <p:nvPr/>
        </p:nvGrpSpPr>
        <p:grpSpPr>
          <a:xfrm>
            <a:off x="2712726" y="3279739"/>
            <a:ext cx="890615" cy="794461"/>
            <a:chOff x="1613725" y="4013275"/>
            <a:chExt cx="890614" cy="794461"/>
          </a:xfrm>
        </p:grpSpPr>
        <p:sp>
          <p:nvSpPr>
            <p:cNvPr id="40" name="Freeform 19"/>
            <p:cNvSpPr>
              <a:spLocks noChangeAspect="1"/>
            </p:cNvSpPr>
            <p:nvPr/>
          </p:nvSpPr>
          <p:spPr bwMode="auto">
            <a:xfrm rot="5400000">
              <a:off x="1661801" y="3965199"/>
              <a:ext cx="794461" cy="89061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781717" y="4119898"/>
              <a:ext cx="561371" cy="584775"/>
            </a:xfrm>
            <a:prstGeom prst="rect">
              <a:avLst/>
            </a:prstGeom>
            <a:noFill/>
            <a:effectLst/>
          </p:spPr>
          <p:txBody>
            <a:bodyPr wrap="none" rtlCol="0">
              <a:spAutoFit/>
            </a:bodyPr>
            <a:lstStyle/>
            <a:p>
              <a:r>
                <a:rPr lang="en-US" altLang="zh-CN" sz="3200" dirty="0">
                  <a:solidFill>
                    <a:srgbClr val="FDFDFD"/>
                  </a:solidFill>
                  <a:latin typeface="Impact" panose="020B0806030902050204" pitchFamily="34" charset="0"/>
                </a:rPr>
                <a:t>01</a:t>
              </a:r>
              <a:endParaRPr lang="en-US" altLang="zh-CN" dirty="0">
                <a:solidFill>
                  <a:srgbClr val="FDFDFD"/>
                </a:solidFill>
                <a:latin typeface="Impact" panose="020B0806030902050204" pitchFamily="34" charset="0"/>
              </a:endParaRPr>
            </a:p>
          </p:txBody>
        </p:sp>
      </p:grpSp>
      <p:grpSp>
        <p:nvGrpSpPr>
          <p:cNvPr id="42" name="组合 41"/>
          <p:cNvGrpSpPr/>
          <p:nvPr/>
        </p:nvGrpSpPr>
        <p:grpSpPr>
          <a:xfrm>
            <a:off x="7535066" y="4709611"/>
            <a:ext cx="890615" cy="794461"/>
            <a:chOff x="5201400" y="5443150"/>
            <a:chExt cx="890614" cy="794461"/>
          </a:xfrm>
          <a:solidFill>
            <a:schemeClr val="accent1"/>
          </a:solidFill>
        </p:grpSpPr>
        <p:sp>
          <p:nvSpPr>
            <p:cNvPr id="43" name="Freeform 19"/>
            <p:cNvSpPr>
              <a:spLocks noChangeAspect="1"/>
            </p:cNvSpPr>
            <p:nvPr/>
          </p:nvSpPr>
          <p:spPr bwMode="auto">
            <a:xfrm rot="5400000">
              <a:off x="5249476" y="5395074"/>
              <a:ext cx="794461" cy="89061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330273" y="5543053"/>
              <a:ext cx="611064" cy="584775"/>
            </a:xfrm>
            <a:prstGeom prst="rect">
              <a:avLst/>
            </a:prstGeom>
            <a:grpFill/>
            <a:effectLst/>
          </p:spPr>
          <p:txBody>
            <a:bodyPr wrap="none" rtlCol="0">
              <a:spAutoFit/>
            </a:bodyPr>
            <a:lstStyle/>
            <a:p>
              <a:r>
                <a:rPr lang="en-US" altLang="zh-CN" sz="3200" dirty="0">
                  <a:solidFill>
                    <a:srgbClr val="F8F8F8"/>
                  </a:solidFill>
                  <a:latin typeface="Impact" panose="020B0806030902050204" pitchFamily="34" charset="0"/>
                </a:rPr>
                <a:t>02</a:t>
              </a:r>
              <a:endParaRPr lang="en-US" altLang="zh-CN" dirty="0">
                <a:solidFill>
                  <a:srgbClr val="F8F8F8"/>
                </a:solidFill>
                <a:latin typeface="Impact" panose="020B0806030902050204" pitchFamily="34" charset="0"/>
              </a:endParaRPr>
            </a:p>
          </p:txBody>
        </p:sp>
      </p:grpSp>
      <p:sp>
        <p:nvSpPr>
          <p:cNvPr id="48" name="文本框 47"/>
          <p:cNvSpPr txBox="1"/>
          <p:nvPr/>
        </p:nvSpPr>
        <p:spPr>
          <a:xfrm>
            <a:off x="1909859" y="4269357"/>
            <a:ext cx="2503075" cy="652487"/>
          </a:xfrm>
          <a:prstGeom prst="rect">
            <a:avLst/>
          </a:prstGeom>
          <a:noFill/>
          <a:effectLst/>
        </p:spPr>
        <p:txBody>
          <a:bodyPr wrap="square" lIns="91428" tIns="45718" rIns="91428" bIns="45718" rtlCol="0">
            <a:spAutoFit/>
          </a:bodyPr>
          <a:lstStyle/>
          <a:p>
            <a:pPr algn="ctr">
              <a:lnSpc>
                <a:spcPct val="130000"/>
              </a:lnSpc>
            </a:pPr>
            <a:r>
              <a:rPr lang="zh-CN" altLang="en-US" sz="2800" dirty="0">
                <a:latin typeface="微软雅黑" panose="020B0503020204020204" pitchFamily="34" charset="-122"/>
                <a:ea typeface="微软雅黑" panose="020B0503020204020204" pitchFamily="34" charset="-122"/>
              </a:rPr>
              <a:t>备考课程资源</a:t>
            </a:r>
            <a:endParaRPr lang="en-US" altLang="zh-CN" sz="2800" dirty="0">
              <a:latin typeface="微软雅黑" panose="020B0503020204020204" pitchFamily="34" charset="-122"/>
              <a:ea typeface="微软雅黑" panose="020B0503020204020204" pitchFamily="34" charset="-122"/>
            </a:endParaRPr>
          </a:p>
        </p:txBody>
      </p:sp>
      <p:sp>
        <p:nvSpPr>
          <p:cNvPr id="50" name="文本框 49"/>
          <p:cNvSpPr txBox="1"/>
          <p:nvPr/>
        </p:nvSpPr>
        <p:spPr>
          <a:xfrm>
            <a:off x="6127709" y="2013840"/>
            <a:ext cx="2316511" cy="652482"/>
          </a:xfrm>
          <a:prstGeom prst="rect">
            <a:avLst/>
          </a:prstGeom>
          <a:noFill/>
          <a:effectLst/>
        </p:spPr>
        <p:txBody>
          <a:bodyPr wrap="square" lIns="91428" tIns="45718" rIns="91428" bIns="45718" rtlCol="0">
            <a:spAutoFit/>
          </a:bodyPr>
          <a:lstStyle/>
          <a:p>
            <a:pPr algn="ctr">
              <a:lnSpc>
                <a:spcPct val="130000"/>
              </a:lnSpc>
            </a:pPr>
            <a:r>
              <a:rPr lang="zh-CN" altLang="en-US" sz="2800" dirty="0">
                <a:latin typeface="微软雅黑" panose="020B0503020204020204" pitchFamily="34" charset="-122"/>
                <a:ea typeface="微软雅黑" panose="020B0503020204020204" pitchFamily="34" charset="-122"/>
              </a:rPr>
              <a:t>题库考试系统</a:t>
            </a:r>
            <a:endParaRPr lang="en-US" altLang="zh-CN" sz="2800" dirty="0">
              <a:latin typeface="微软雅黑" panose="020B0503020204020204" pitchFamily="34" charset="-122"/>
              <a:ea typeface="微软雅黑" panose="020B0503020204020204" pitchFamily="34" charset="-122"/>
            </a:endParaRPr>
          </a:p>
        </p:txBody>
      </p:sp>
      <p:grpSp>
        <p:nvGrpSpPr>
          <p:cNvPr id="55" name="1"/>
          <p:cNvGrpSpPr/>
          <p:nvPr/>
        </p:nvGrpSpPr>
        <p:grpSpPr>
          <a:xfrm>
            <a:off x="437777" y="383284"/>
            <a:ext cx="849657" cy="303705"/>
            <a:chOff x="264939" y="188640"/>
            <a:chExt cx="604358" cy="216024"/>
          </a:xfrm>
          <a:solidFill>
            <a:schemeClr val="accent1">
              <a:lumMod val="75000"/>
            </a:schemeClr>
          </a:solidFill>
        </p:grpSpPr>
        <p:sp>
          <p:nvSpPr>
            <p:cNvPr id="56" name="燕尾形 55"/>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1200">
                <a:solidFill>
                  <a:srgbClr val="0070C0"/>
                </a:solidFill>
                <a:cs typeface="+mn-ea"/>
              </a:endParaRPr>
            </a:p>
          </p:txBody>
        </p:sp>
        <p:sp>
          <p:nvSpPr>
            <p:cNvPr id="57" name="燕尾形 56"/>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1200">
                <a:solidFill>
                  <a:srgbClr val="0070C0"/>
                </a:solidFill>
                <a:cs typeface="+mn-ea"/>
              </a:endParaRPr>
            </a:p>
          </p:txBody>
        </p:sp>
        <p:sp>
          <p:nvSpPr>
            <p:cNvPr id="58" name="燕尾形 57"/>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1200">
                <a:solidFill>
                  <a:srgbClr val="0070C0"/>
                </a:solidFill>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706683" y="3058760"/>
            <a:ext cx="3919408" cy="3331280"/>
          </a:xfrm>
          <a:prstGeom prst="rect">
            <a:avLst/>
          </a:prstGeom>
          <a:solidFill>
            <a:schemeClr val="accent1">
              <a:alpha val="1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spcCol="0" rtlCol="0" anchor="ctr"/>
          <a:lstStyle/>
          <a:p>
            <a:pPr algn="ctr"/>
            <a:endParaRPr lang="zh-CN" altLang="en-US"/>
          </a:p>
        </p:txBody>
      </p:sp>
      <p:sp>
        <p:nvSpPr>
          <p:cNvPr id="12" name="矩形 11"/>
          <p:cNvSpPr/>
          <p:nvPr/>
        </p:nvSpPr>
        <p:spPr>
          <a:xfrm>
            <a:off x="897263" y="1093104"/>
            <a:ext cx="3798920" cy="3338893"/>
          </a:xfrm>
          <a:prstGeom prst="rect">
            <a:avLst/>
          </a:prstGeom>
          <a:solidFill>
            <a:schemeClr val="accent1">
              <a:alpha val="1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spcCol="0" rtlCol="0" anchor="ctr"/>
          <a:lstStyle/>
          <a:p>
            <a:pPr algn="ctr"/>
            <a:endParaRPr lang="zh-CN" altLang="en-US"/>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7264" y="1093103"/>
            <a:ext cx="3798917" cy="333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921965" y="1230490"/>
            <a:ext cx="4967111" cy="1258802"/>
          </a:xfrm>
          <a:prstGeom prst="rect">
            <a:avLst/>
          </a:prstGeom>
          <a:noFill/>
          <a:ln w="9525">
            <a:solidFill>
              <a:srgbClr val="00B0F0"/>
            </a:solidFill>
            <a:prstDash val="sysDash"/>
          </a:ln>
        </p:spPr>
        <p:txBody>
          <a:bodyPr wrap="square" lIns="91426" tIns="45718" rIns="91426" bIns="45718" rtlCol="0">
            <a:spAutoFit/>
          </a:bodyPr>
          <a:lstStyle/>
          <a:p>
            <a:pPr>
              <a:lnSpc>
                <a:spcPct val="120000"/>
              </a:lnSpc>
              <a:spcBef>
                <a:spcPts val="600"/>
              </a:spcBef>
            </a:pPr>
            <a:r>
              <a:rPr lang="zh-CN" altLang="en-US" dirty="0">
                <a:latin typeface="微软雅黑" panose="020B0503020204020204" pitchFamily="34" charset="-122"/>
                <a:ea typeface="微软雅黑" panose="020B0503020204020204" pitchFamily="34" charset="-122"/>
              </a:rPr>
              <a:t>教学体系：</a:t>
            </a:r>
            <a:endParaRPr lang="en-US" altLang="zh-CN" dirty="0">
              <a:latin typeface="微软雅黑" panose="020B0503020204020204" pitchFamily="34" charset="-122"/>
              <a:ea typeface="微软雅黑" panose="020B0503020204020204" pitchFamily="34" charset="-122"/>
            </a:endParaRPr>
          </a:p>
          <a:p>
            <a:pPr>
              <a:lnSpc>
                <a:spcPct val="120000"/>
              </a:lnSpc>
              <a:spcBef>
                <a:spcPts val="600"/>
              </a:spcBef>
            </a:pPr>
            <a:r>
              <a:rPr lang="zh-CN" altLang="zh-CN" sz="2000" dirty="0">
                <a:latin typeface="楷体" panose="02010609060101010101" pitchFamily="49" charset="-122"/>
                <a:ea typeface="楷体" panose="02010609060101010101" pitchFamily="49" charset="-122"/>
              </a:rPr>
              <a:t>课程按教学大纲进行组合，将执考核心内容融合到日常教学中。</a:t>
            </a:r>
            <a:endParaRPr lang="zh-CN" altLang="en-US" sz="2000" dirty="0">
              <a:latin typeface="楷体" panose="02010609060101010101" pitchFamily="49" charset="-122"/>
              <a:ea typeface="楷体" panose="02010609060101010101" pitchFamily="49" charset="-122"/>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901" y="3058760"/>
            <a:ext cx="3901193" cy="333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583499" y="4877048"/>
            <a:ext cx="4946523" cy="889470"/>
          </a:xfrm>
          <a:prstGeom prst="rect">
            <a:avLst/>
          </a:prstGeom>
          <a:noFill/>
          <a:ln w="12700">
            <a:solidFill>
              <a:srgbClr val="00B0F0"/>
            </a:solidFill>
            <a:prstDash val="sysDash"/>
          </a:ln>
        </p:spPr>
        <p:txBody>
          <a:bodyPr wrap="square" lIns="91426" tIns="45718" rIns="91426" bIns="45718" rtlCol="0">
            <a:spAutoFit/>
          </a:bodyPr>
          <a:lstStyle/>
          <a:p>
            <a:pPr>
              <a:lnSpc>
                <a:spcPct val="120000"/>
              </a:lnSpc>
              <a:spcBef>
                <a:spcPts val="600"/>
              </a:spcBef>
            </a:pPr>
            <a:r>
              <a:rPr lang="zh-CN" altLang="en-US" dirty="0">
                <a:latin typeface="微软雅黑" panose="020B0503020204020204" pitchFamily="34" charset="-122"/>
                <a:ea typeface="微软雅黑" panose="020B0503020204020204" pitchFamily="34" charset="-122"/>
              </a:rPr>
              <a:t>备考体系：</a:t>
            </a:r>
            <a:endParaRPr lang="en-US" altLang="zh-CN" dirty="0">
              <a:latin typeface="微软雅黑" panose="020B0503020204020204" pitchFamily="34" charset="-122"/>
              <a:ea typeface="微软雅黑" panose="020B0503020204020204" pitchFamily="34" charset="-122"/>
            </a:endParaRPr>
          </a:p>
          <a:p>
            <a:pPr>
              <a:lnSpc>
                <a:spcPct val="120000"/>
              </a:lnSpc>
              <a:spcBef>
                <a:spcPts val="600"/>
              </a:spcBef>
            </a:pPr>
            <a:r>
              <a:rPr lang="zh-CN" altLang="en-US" sz="2000" dirty="0">
                <a:latin typeface="楷体" panose="02010609060101010101" pitchFamily="49" charset="-122"/>
                <a:ea typeface="楷体" panose="02010609060101010101" pitchFamily="49" charset="-122"/>
              </a:rPr>
              <a:t>以考试大纲为蓝本，完全适应备考需求。</a:t>
            </a:r>
            <a:endParaRPr lang="zh-CN" altLang="en-US" sz="2000" dirty="0">
              <a:latin typeface="楷体" panose="02010609060101010101" pitchFamily="49" charset="-122"/>
              <a:ea typeface="楷体" panose="02010609060101010101" pitchFamily="49" charset="-122"/>
            </a:endParaRPr>
          </a:p>
        </p:txBody>
      </p:sp>
      <p:sp>
        <p:nvSpPr>
          <p:cNvPr id="18" name="2"/>
          <p:cNvSpPr txBox="1"/>
          <p:nvPr/>
        </p:nvSpPr>
        <p:spPr>
          <a:xfrm>
            <a:off x="2848616" y="211938"/>
            <a:ext cx="6720745" cy="565457"/>
          </a:xfrm>
          <a:prstGeom prst="rect">
            <a:avLst/>
          </a:prstGeom>
          <a:noFill/>
        </p:spPr>
        <p:txBody>
          <a:bodyPr wrap="square" lIns="72302" tIns="36154" rIns="72302" bIns="36154" rtlCol="0">
            <a:spAutoFit/>
          </a:bodyPr>
          <a:lstStyle/>
          <a:p>
            <a:pPr marL="0" lvl="1"/>
            <a:r>
              <a:rPr lang="zh-CN" altLang="en-US" sz="3200" b="1" dirty="0">
                <a:solidFill>
                  <a:schemeClr val="accent1"/>
                </a:solidFill>
                <a:latin typeface="微软雅黑" panose="020B0503020204020204" pitchFamily="34" charset="-122"/>
                <a:ea typeface="微软雅黑" panose="020B0503020204020204" pitchFamily="34" charset="-122"/>
              </a:rPr>
              <a:t>课程体系：满足不同教学场景需求</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2848616" y="836712"/>
            <a:ext cx="9343385"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75"/>
          <p:cNvGrpSpPr/>
          <p:nvPr/>
        </p:nvGrpSpPr>
        <p:grpSpPr bwMode="auto">
          <a:xfrm>
            <a:off x="7305574" y="1816977"/>
            <a:ext cx="2639616" cy="4427120"/>
            <a:chOff x="9719014" y="2464416"/>
            <a:chExt cx="2639617" cy="4426869"/>
          </a:xfrm>
        </p:grpSpPr>
        <p:sp>
          <p:nvSpPr>
            <p:cNvPr id="60" name="Rectangle 9"/>
            <p:cNvSpPr/>
            <p:nvPr/>
          </p:nvSpPr>
          <p:spPr>
            <a:xfrm>
              <a:off x="9753599" y="4107386"/>
              <a:ext cx="2438401" cy="26827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a:solidFill>
                  <a:srgbClr val="FFFFFF"/>
                </a:solidFill>
                <a:latin typeface="+mn-lt"/>
                <a:cs typeface="+mn-ea"/>
                <a:sym typeface="+mn-lt"/>
              </a:endParaRPr>
            </a:p>
          </p:txBody>
        </p:sp>
        <p:sp>
          <p:nvSpPr>
            <p:cNvPr id="61" name="Oval 30"/>
            <p:cNvSpPr/>
            <p:nvPr/>
          </p:nvSpPr>
          <p:spPr>
            <a:xfrm>
              <a:off x="10521949" y="2464416"/>
              <a:ext cx="901700" cy="900062"/>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a:solidFill>
                  <a:srgbClr val="FFFFFF"/>
                </a:solidFill>
                <a:latin typeface="+mn-lt"/>
                <a:cs typeface="+mn-ea"/>
                <a:sym typeface="+mn-lt"/>
              </a:endParaRPr>
            </a:p>
          </p:txBody>
        </p:sp>
        <p:sp>
          <p:nvSpPr>
            <p:cNvPr id="62" name="TextBox 32"/>
            <p:cNvSpPr txBox="1"/>
            <p:nvPr/>
          </p:nvSpPr>
          <p:spPr>
            <a:xfrm>
              <a:off x="10237787" y="3566079"/>
              <a:ext cx="1470026" cy="384699"/>
            </a:xfrm>
            <a:prstGeom prst="rect">
              <a:avLst/>
            </a:prstGeom>
            <a:noFill/>
          </p:spPr>
          <p:txBody>
            <a:bodyPr>
              <a:spAutoFit/>
            </a:bodyPr>
            <a:lstStyle/>
            <a:p>
              <a:pPr algn="ctr">
                <a:defRPr/>
              </a:pPr>
              <a:r>
                <a:rPr lang="zh-CN" altLang="en-US" b="1" dirty="0">
                  <a:latin typeface="微软雅黑" panose="020B0503020204020204" pitchFamily="34" charset="-122"/>
                  <a:ea typeface="微软雅黑" panose="020B0503020204020204" pitchFamily="34" charset="-122"/>
                  <a:cs typeface="+mn-ea"/>
                  <a:sym typeface="+mn-lt"/>
                </a:rPr>
                <a:t>考点强化</a:t>
              </a:r>
              <a:endParaRPr lang="en-US" altLang="zh-CN" b="1" dirty="0">
                <a:latin typeface="微软雅黑" panose="020B0503020204020204" pitchFamily="34" charset="-122"/>
                <a:ea typeface="微软雅黑" panose="020B0503020204020204" pitchFamily="34" charset="-122"/>
                <a:cs typeface="+mn-ea"/>
                <a:sym typeface="+mn-lt"/>
              </a:endParaRPr>
            </a:p>
          </p:txBody>
        </p:sp>
        <p:sp>
          <p:nvSpPr>
            <p:cNvPr id="63" name="TextBox 31"/>
            <p:cNvSpPr txBox="1"/>
            <p:nvPr/>
          </p:nvSpPr>
          <p:spPr bwMode="auto">
            <a:xfrm>
              <a:off x="9719014" y="4367660"/>
              <a:ext cx="2639617" cy="2523625"/>
            </a:xfrm>
            <a:prstGeom prst="rect">
              <a:avLst/>
            </a:prstGeom>
            <a:noFill/>
          </p:spPr>
          <p:txBody>
            <a:bodyPr wrap="square" lIns="0" rIns="0">
              <a:spAutoFit/>
            </a:bodyPr>
            <a:lstStyle/>
            <a:p>
              <a:pPr>
                <a:lnSpc>
                  <a:spcPct val="130000"/>
                </a:lnSpc>
              </a:pPr>
              <a:r>
                <a:rPr lang="zh-CN" altLang="en-US" sz="2000" dirty="0">
                  <a:latin typeface="+mn-ea"/>
                </a:rPr>
                <a:t>围绕高频考点随机组卷，对测试结果智能分析，针对薄弱点提供微视频课程。有利于快速系统化掌握考点，大幅提升复习效率</a:t>
              </a:r>
              <a:endParaRPr lang="en-US" altLang="zh-CN" sz="2000" dirty="0">
                <a:latin typeface="+mn-ea"/>
              </a:endParaRPr>
            </a:p>
          </p:txBody>
        </p:sp>
        <p:sp>
          <p:nvSpPr>
            <p:cNvPr id="64" name="Freeform 12"/>
            <p:cNvSpPr>
              <a:spLocks noEditPoints="1"/>
            </p:cNvSpPr>
            <p:nvPr/>
          </p:nvSpPr>
          <p:spPr bwMode="auto">
            <a:xfrm>
              <a:off x="10792669" y="2667311"/>
              <a:ext cx="360262" cy="487992"/>
            </a:xfrm>
            <a:custGeom>
              <a:avLst/>
              <a:gdLst>
                <a:gd name="T0" fmla="*/ 851236561 w 144"/>
                <a:gd name="T1" fmla="*/ 415326008 h 196"/>
                <a:gd name="T2" fmla="*/ 813684251 w 144"/>
                <a:gd name="T3" fmla="*/ 285149162 h 196"/>
                <a:gd name="T4" fmla="*/ 744834180 w 144"/>
                <a:gd name="T5" fmla="*/ 179767788 h 196"/>
                <a:gd name="T6" fmla="*/ 638429297 w 144"/>
                <a:gd name="T7" fmla="*/ 99181884 h 196"/>
                <a:gd name="T8" fmla="*/ 513245757 w 144"/>
                <a:gd name="T9" fmla="*/ 55790432 h 196"/>
                <a:gd name="T10" fmla="*/ 381805167 w 144"/>
                <a:gd name="T11" fmla="*/ 55790432 h 196"/>
                <a:gd name="T12" fmla="*/ 256624130 w 144"/>
                <a:gd name="T13" fmla="*/ 99181884 h 196"/>
                <a:gd name="T14" fmla="*/ 156476297 w 144"/>
                <a:gd name="T15" fmla="*/ 179767788 h 196"/>
                <a:gd name="T16" fmla="*/ 81369176 w 144"/>
                <a:gd name="T17" fmla="*/ 285149162 h 196"/>
                <a:gd name="T18" fmla="*/ 50073916 w 144"/>
                <a:gd name="T19" fmla="*/ 415326008 h 196"/>
                <a:gd name="T20" fmla="*/ 62590519 w 144"/>
                <a:gd name="T21" fmla="*/ 545500363 h 196"/>
                <a:gd name="T22" fmla="*/ 112664435 w 144"/>
                <a:gd name="T23" fmla="*/ 663280718 h 196"/>
                <a:gd name="T24" fmla="*/ 200290661 w 144"/>
                <a:gd name="T25" fmla="*/ 762462602 h 196"/>
                <a:gd name="T26" fmla="*/ 319214648 w 144"/>
                <a:gd name="T27" fmla="*/ 824450035 h 196"/>
                <a:gd name="T28" fmla="*/ 450655238 w 144"/>
                <a:gd name="T29" fmla="*/ 843048506 h 196"/>
                <a:gd name="T30" fmla="*/ 582095828 w 144"/>
                <a:gd name="T31" fmla="*/ 824450035 h 196"/>
                <a:gd name="T32" fmla="*/ 694760263 w 144"/>
                <a:gd name="T33" fmla="*/ 762462602 h 196"/>
                <a:gd name="T34" fmla="*/ 782386489 w 144"/>
                <a:gd name="T35" fmla="*/ 663280718 h 196"/>
                <a:gd name="T36" fmla="*/ 838719958 w 144"/>
                <a:gd name="T37" fmla="*/ 545500363 h 196"/>
                <a:gd name="T38" fmla="*/ 406840874 w 144"/>
                <a:gd name="T39" fmla="*/ 241755220 h 196"/>
                <a:gd name="T40" fmla="*/ 194031109 w 144"/>
                <a:gd name="T41" fmla="*/ 489712421 h 196"/>
                <a:gd name="T42" fmla="*/ 388064719 w 144"/>
                <a:gd name="T43" fmla="*/ 142573336 h 196"/>
                <a:gd name="T44" fmla="*/ 406840874 w 144"/>
                <a:gd name="T45" fmla="*/ 241755220 h 196"/>
                <a:gd name="T46" fmla="*/ 682241159 w 144"/>
                <a:gd name="T47" fmla="*/ 892639448 h 196"/>
                <a:gd name="T48" fmla="*/ 675984108 w 144"/>
                <a:gd name="T49" fmla="*/ 1214980572 h 196"/>
                <a:gd name="T50" fmla="*/ 219069318 w 144"/>
                <a:gd name="T51" fmla="*/ 1214980572 h 196"/>
                <a:gd name="T52" fmla="*/ 212809766 w 144"/>
                <a:gd name="T53" fmla="*/ 892639448 h 196"/>
                <a:gd name="T54" fmla="*/ 300435992 w 144"/>
                <a:gd name="T55" fmla="*/ 874040977 h 196"/>
                <a:gd name="T56" fmla="*/ 363029012 w 144"/>
                <a:gd name="T57" fmla="*/ 948429880 h 196"/>
                <a:gd name="T58" fmla="*/ 450655238 w 144"/>
                <a:gd name="T59" fmla="*/ 898836448 h 196"/>
                <a:gd name="T60" fmla="*/ 532024414 w 144"/>
                <a:gd name="T61" fmla="*/ 948429880 h 196"/>
                <a:gd name="T62" fmla="*/ 600874485 w 144"/>
                <a:gd name="T63" fmla="*/ 874040977 h 1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96">
                  <a:moveTo>
                    <a:pt x="144" y="78"/>
                  </a:moveTo>
                  <a:cubicBezTo>
                    <a:pt x="136" y="67"/>
                    <a:pt x="136" y="67"/>
                    <a:pt x="136" y="67"/>
                  </a:cubicBezTo>
                  <a:cubicBezTo>
                    <a:pt x="142" y="54"/>
                    <a:pt x="142" y="54"/>
                    <a:pt x="142" y="54"/>
                  </a:cubicBezTo>
                  <a:cubicBezTo>
                    <a:pt x="130" y="46"/>
                    <a:pt x="130" y="46"/>
                    <a:pt x="130" y="46"/>
                  </a:cubicBezTo>
                  <a:cubicBezTo>
                    <a:pt x="132" y="33"/>
                    <a:pt x="132" y="33"/>
                    <a:pt x="132" y="33"/>
                  </a:cubicBezTo>
                  <a:cubicBezTo>
                    <a:pt x="119" y="29"/>
                    <a:pt x="119" y="29"/>
                    <a:pt x="119" y="29"/>
                  </a:cubicBezTo>
                  <a:cubicBezTo>
                    <a:pt x="116" y="15"/>
                    <a:pt x="116" y="15"/>
                    <a:pt x="116" y="15"/>
                  </a:cubicBezTo>
                  <a:cubicBezTo>
                    <a:pt x="102" y="16"/>
                    <a:pt x="102" y="16"/>
                    <a:pt x="102" y="16"/>
                  </a:cubicBezTo>
                  <a:cubicBezTo>
                    <a:pt x="95" y="4"/>
                    <a:pt x="95" y="4"/>
                    <a:pt x="95" y="4"/>
                  </a:cubicBezTo>
                  <a:cubicBezTo>
                    <a:pt x="82" y="9"/>
                    <a:pt x="82" y="9"/>
                    <a:pt x="82" y="9"/>
                  </a:cubicBezTo>
                  <a:cubicBezTo>
                    <a:pt x="72" y="0"/>
                    <a:pt x="72" y="0"/>
                    <a:pt x="72" y="0"/>
                  </a:cubicBezTo>
                  <a:cubicBezTo>
                    <a:pt x="61" y="9"/>
                    <a:pt x="61" y="9"/>
                    <a:pt x="61" y="9"/>
                  </a:cubicBezTo>
                  <a:cubicBezTo>
                    <a:pt x="48" y="4"/>
                    <a:pt x="48" y="4"/>
                    <a:pt x="48" y="4"/>
                  </a:cubicBezTo>
                  <a:cubicBezTo>
                    <a:pt x="41" y="16"/>
                    <a:pt x="41" y="16"/>
                    <a:pt x="41" y="16"/>
                  </a:cubicBezTo>
                  <a:cubicBezTo>
                    <a:pt x="27" y="15"/>
                    <a:pt x="27" y="15"/>
                    <a:pt x="27" y="15"/>
                  </a:cubicBezTo>
                  <a:cubicBezTo>
                    <a:pt x="25" y="29"/>
                    <a:pt x="25" y="29"/>
                    <a:pt x="25" y="29"/>
                  </a:cubicBezTo>
                  <a:cubicBezTo>
                    <a:pt x="11" y="33"/>
                    <a:pt x="11" y="33"/>
                    <a:pt x="11" y="33"/>
                  </a:cubicBezTo>
                  <a:cubicBezTo>
                    <a:pt x="13" y="46"/>
                    <a:pt x="13" y="46"/>
                    <a:pt x="13" y="46"/>
                  </a:cubicBezTo>
                  <a:cubicBezTo>
                    <a:pt x="2" y="54"/>
                    <a:pt x="2" y="54"/>
                    <a:pt x="2" y="54"/>
                  </a:cubicBezTo>
                  <a:cubicBezTo>
                    <a:pt x="8" y="67"/>
                    <a:pt x="8" y="67"/>
                    <a:pt x="8" y="67"/>
                  </a:cubicBezTo>
                  <a:cubicBezTo>
                    <a:pt x="0" y="78"/>
                    <a:pt x="0" y="78"/>
                    <a:pt x="0" y="78"/>
                  </a:cubicBezTo>
                  <a:cubicBezTo>
                    <a:pt x="10" y="88"/>
                    <a:pt x="10" y="88"/>
                    <a:pt x="10" y="88"/>
                  </a:cubicBezTo>
                  <a:cubicBezTo>
                    <a:pt x="6" y="101"/>
                    <a:pt x="6" y="101"/>
                    <a:pt x="6" y="101"/>
                  </a:cubicBezTo>
                  <a:cubicBezTo>
                    <a:pt x="18" y="107"/>
                    <a:pt x="18" y="107"/>
                    <a:pt x="18" y="107"/>
                  </a:cubicBezTo>
                  <a:cubicBezTo>
                    <a:pt x="19" y="121"/>
                    <a:pt x="19" y="121"/>
                    <a:pt x="19" y="121"/>
                  </a:cubicBezTo>
                  <a:cubicBezTo>
                    <a:pt x="32" y="123"/>
                    <a:pt x="32" y="123"/>
                    <a:pt x="32" y="123"/>
                  </a:cubicBezTo>
                  <a:cubicBezTo>
                    <a:pt x="37" y="135"/>
                    <a:pt x="37" y="135"/>
                    <a:pt x="37" y="135"/>
                  </a:cubicBezTo>
                  <a:cubicBezTo>
                    <a:pt x="51" y="133"/>
                    <a:pt x="51" y="133"/>
                    <a:pt x="51" y="133"/>
                  </a:cubicBezTo>
                  <a:cubicBezTo>
                    <a:pt x="60" y="143"/>
                    <a:pt x="60" y="143"/>
                    <a:pt x="60" y="143"/>
                  </a:cubicBezTo>
                  <a:cubicBezTo>
                    <a:pt x="72" y="136"/>
                    <a:pt x="72" y="136"/>
                    <a:pt x="72" y="136"/>
                  </a:cubicBezTo>
                  <a:cubicBezTo>
                    <a:pt x="84" y="143"/>
                    <a:pt x="84" y="143"/>
                    <a:pt x="84" y="143"/>
                  </a:cubicBezTo>
                  <a:cubicBezTo>
                    <a:pt x="93" y="133"/>
                    <a:pt x="93" y="133"/>
                    <a:pt x="93" y="133"/>
                  </a:cubicBezTo>
                  <a:cubicBezTo>
                    <a:pt x="106" y="135"/>
                    <a:pt x="106" y="135"/>
                    <a:pt x="106" y="135"/>
                  </a:cubicBezTo>
                  <a:cubicBezTo>
                    <a:pt x="111" y="123"/>
                    <a:pt x="111" y="123"/>
                    <a:pt x="111" y="123"/>
                  </a:cubicBezTo>
                  <a:cubicBezTo>
                    <a:pt x="125" y="121"/>
                    <a:pt x="125" y="121"/>
                    <a:pt x="125" y="121"/>
                  </a:cubicBezTo>
                  <a:cubicBezTo>
                    <a:pt x="125" y="107"/>
                    <a:pt x="125" y="107"/>
                    <a:pt x="125" y="107"/>
                  </a:cubicBezTo>
                  <a:cubicBezTo>
                    <a:pt x="138" y="101"/>
                    <a:pt x="138" y="101"/>
                    <a:pt x="138" y="101"/>
                  </a:cubicBezTo>
                  <a:cubicBezTo>
                    <a:pt x="134" y="88"/>
                    <a:pt x="134" y="88"/>
                    <a:pt x="134" y="88"/>
                  </a:cubicBezTo>
                  <a:lnTo>
                    <a:pt x="144" y="78"/>
                  </a:lnTo>
                  <a:close/>
                  <a:moveTo>
                    <a:pt x="65" y="39"/>
                  </a:moveTo>
                  <a:cubicBezTo>
                    <a:pt x="50" y="42"/>
                    <a:pt x="39" y="56"/>
                    <a:pt x="39" y="71"/>
                  </a:cubicBezTo>
                  <a:cubicBezTo>
                    <a:pt x="39" y="76"/>
                    <a:pt x="36" y="79"/>
                    <a:pt x="31" y="79"/>
                  </a:cubicBezTo>
                  <a:cubicBezTo>
                    <a:pt x="27" y="79"/>
                    <a:pt x="23" y="76"/>
                    <a:pt x="23" y="71"/>
                  </a:cubicBezTo>
                  <a:cubicBezTo>
                    <a:pt x="23" y="48"/>
                    <a:pt x="39" y="29"/>
                    <a:pt x="62" y="23"/>
                  </a:cubicBezTo>
                  <a:cubicBezTo>
                    <a:pt x="66" y="23"/>
                    <a:pt x="70" y="25"/>
                    <a:pt x="71" y="30"/>
                  </a:cubicBezTo>
                  <a:cubicBezTo>
                    <a:pt x="72" y="34"/>
                    <a:pt x="69" y="38"/>
                    <a:pt x="65" y="39"/>
                  </a:cubicBezTo>
                  <a:close/>
                  <a:moveTo>
                    <a:pt x="104" y="143"/>
                  </a:moveTo>
                  <a:cubicBezTo>
                    <a:pt x="109" y="144"/>
                    <a:pt x="109" y="144"/>
                    <a:pt x="109" y="144"/>
                  </a:cubicBezTo>
                  <a:cubicBezTo>
                    <a:pt x="109" y="196"/>
                    <a:pt x="109" y="196"/>
                    <a:pt x="109" y="196"/>
                  </a:cubicBezTo>
                  <a:cubicBezTo>
                    <a:pt x="108" y="196"/>
                    <a:pt x="108" y="196"/>
                    <a:pt x="108" y="196"/>
                  </a:cubicBezTo>
                  <a:cubicBezTo>
                    <a:pt x="72" y="163"/>
                    <a:pt x="72" y="163"/>
                    <a:pt x="72" y="163"/>
                  </a:cubicBezTo>
                  <a:cubicBezTo>
                    <a:pt x="35" y="196"/>
                    <a:pt x="35" y="196"/>
                    <a:pt x="35" y="196"/>
                  </a:cubicBezTo>
                  <a:cubicBezTo>
                    <a:pt x="34" y="196"/>
                    <a:pt x="34" y="196"/>
                    <a:pt x="34" y="196"/>
                  </a:cubicBezTo>
                  <a:cubicBezTo>
                    <a:pt x="34" y="144"/>
                    <a:pt x="34" y="144"/>
                    <a:pt x="34" y="144"/>
                  </a:cubicBezTo>
                  <a:cubicBezTo>
                    <a:pt x="39" y="143"/>
                    <a:pt x="39" y="143"/>
                    <a:pt x="39" y="143"/>
                  </a:cubicBezTo>
                  <a:cubicBezTo>
                    <a:pt x="48" y="141"/>
                    <a:pt x="48" y="141"/>
                    <a:pt x="48" y="141"/>
                  </a:cubicBezTo>
                  <a:cubicBezTo>
                    <a:pt x="54" y="148"/>
                    <a:pt x="54" y="148"/>
                    <a:pt x="54" y="148"/>
                  </a:cubicBezTo>
                  <a:cubicBezTo>
                    <a:pt x="58" y="153"/>
                    <a:pt x="58" y="153"/>
                    <a:pt x="58" y="153"/>
                  </a:cubicBezTo>
                  <a:cubicBezTo>
                    <a:pt x="64" y="150"/>
                    <a:pt x="64" y="150"/>
                    <a:pt x="64" y="150"/>
                  </a:cubicBezTo>
                  <a:cubicBezTo>
                    <a:pt x="72" y="145"/>
                    <a:pt x="72" y="145"/>
                    <a:pt x="72" y="145"/>
                  </a:cubicBezTo>
                  <a:cubicBezTo>
                    <a:pt x="80" y="150"/>
                    <a:pt x="80" y="150"/>
                    <a:pt x="80" y="150"/>
                  </a:cubicBezTo>
                  <a:cubicBezTo>
                    <a:pt x="85" y="153"/>
                    <a:pt x="85" y="153"/>
                    <a:pt x="85" y="153"/>
                  </a:cubicBezTo>
                  <a:cubicBezTo>
                    <a:pt x="90" y="148"/>
                    <a:pt x="90" y="148"/>
                    <a:pt x="90" y="148"/>
                  </a:cubicBezTo>
                  <a:cubicBezTo>
                    <a:pt x="96" y="141"/>
                    <a:pt x="96" y="141"/>
                    <a:pt x="96" y="141"/>
                  </a:cubicBezTo>
                  <a:lnTo>
                    <a:pt x="104" y="14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65" name="Group 72"/>
          <p:cNvGrpSpPr/>
          <p:nvPr/>
        </p:nvGrpSpPr>
        <p:grpSpPr bwMode="auto">
          <a:xfrm>
            <a:off x="24955" y="1352273"/>
            <a:ext cx="2478781" cy="3744475"/>
            <a:chOff x="2438396" y="1998382"/>
            <a:chExt cx="2478785" cy="3745699"/>
          </a:xfrm>
        </p:grpSpPr>
        <p:sp>
          <p:nvSpPr>
            <p:cNvPr id="66" name="Rectangle 6"/>
            <p:cNvSpPr/>
            <p:nvPr/>
          </p:nvSpPr>
          <p:spPr>
            <a:xfrm>
              <a:off x="2438396" y="3833695"/>
              <a:ext cx="2438404" cy="266787"/>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a:solidFill>
                  <a:srgbClr val="FFFFFF"/>
                </a:solidFill>
                <a:latin typeface="+mn-lt"/>
                <a:cs typeface="+mn-ea"/>
                <a:sym typeface="+mn-lt"/>
              </a:endParaRPr>
            </a:p>
          </p:txBody>
        </p:sp>
        <p:sp>
          <p:nvSpPr>
            <p:cNvPr id="67" name="TextBox 59"/>
            <p:cNvSpPr txBox="1"/>
            <p:nvPr/>
          </p:nvSpPr>
          <p:spPr bwMode="auto">
            <a:xfrm>
              <a:off x="2542277" y="1998382"/>
              <a:ext cx="2374904" cy="1789279"/>
            </a:xfrm>
            <a:prstGeom prst="rect">
              <a:avLst/>
            </a:prstGeom>
            <a:noFill/>
          </p:spPr>
          <p:txBody>
            <a:bodyPr lIns="0" rIns="0">
              <a:spAutoFit/>
            </a:bodyPr>
            <a:lstStyle/>
            <a:p>
              <a:pPr>
                <a:lnSpc>
                  <a:spcPct val="130000"/>
                </a:lnSpc>
              </a:pPr>
              <a:r>
                <a:rPr lang="zh-CN" altLang="en-US" sz="2100" dirty="0">
                  <a:latin typeface="+mn-ea"/>
                </a:rPr>
                <a:t>对考纲要求内容进行全面讲解，强调理解记忆，适合基础薄弱的考生</a:t>
              </a:r>
              <a:endParaRPr lang="en-US" altLang="zh-CN" sz="2100" dirty="0">
                <a:latin typeface="+mn-ea"/>
              </a:endParaRPr>
            </a:p>
          </p:txBody>
        </p:sp>
        <p:sp>
          <p:nvSpPr>
            <p:cNvPr id="68" name="Oval 61"/>
            <p:cNvSpPr/>
            <p:nvPr/>
          </p:nvSpPr>
          <p:spPr>
            <a:xfrm>
              <a:off x="3203572" y="4843675"/>
              <a:ext cx="901701" cy="900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dirty="0">
                <a:solidFill>
                  <a:srgbClr val="FFFFFF"/>
                </a:solidFill>
                <a:latin typeface="+mn-lt"/>
                <a:cs typeface="+mn-ea"/>
                <a:sym typeface="+mn-lt"/>
              </a:endParaRPr>
            </a:p>
          </p:txBody>
        </p:sp>
        <p:sp>
          <p:nvSpPr>
            <p:cNvPr id="69" name="TextBox 62"/>
            <p:cNvSpPr txBox="1"/>
            <p:nvPr/>
          </p:nvSpPr>
          <p:spPr>
            <a:xfrm>
              <a:off x="2919410" y="4241815"/>
              <a:ext cx="1470026" cy="384847"/>
            </a:xfrm>
            <a:prstGeom prst="rect">
              <a:avLst/>
            </a:prstGeom>
            <a:noFill/>
          </p:spPr>
          <p:txBody>
            <a:bodyPr>
              <a:spAutoFit/>
            </a:bodyPr>
            <a:lstStyle/>
            <a:p>
              <a:pPr algn="ctr">
                <a:defRPr/>
              </a:pPr>
              <a:r>
                <a:rPr lang="zh-CN" altLang="en-US" b="1" dirty="0">
                  <a:latin typeface="微软雅黑" panose="020B0503020204020204" pitchFamily="34" charset="-122"/>
                  <a:ea typeface="微软雅黑" panose="020B0503020204020204" pitchFamily="34" charset="-122"/>
                  <a:cs typeface="+mn-ea"/>
                  <a:sym typeface="+mn-lt"/>
                </a:rPr>
                <a:t>系统精讲</a:t>
              </a:r>
              <a:endParaRPr lang="en-US" altLang="zh-CN" b="1" dirty="0">
                <a:latin typeface="微软雅黑" panose="020B0503020204020204" pitchFamily="34" charset="-122"/>
                <a:ea typeface="微软雅黑" panose="020B0503020204020204" pitchFamily="34" charset="-122"/>
                <a:cs typeface="+mn-ea"/>
                <a:sym typeface="+mn-lt"/>
              </a:endParaRPr>
            </a:p>
          </p:txBody>
        </p:sp>
        <p:sp>
          <p:nvSpPr>
            <p:cNvPr id="70" name="Freeform 89"/>
            <p:cNvSpPr>
              <a:spLocks noEditPoints="1"/>
            </p:cNvSpPr>
            <p:nvPr/>
          </p:nvSpPr>
          <p:spPr bwMode="auto">
            <a:xfrm>
              <a:off x="3413512" y="5099047"/>
              <a:ext cx="494544" cy="389736"/>
            </a:xfrm>
            <a:custGeom>
              <a:avLst/>
              <a:gdLst>
                <a:gd name="T0" fmla="*/ 864631902 w 199"/>
                <a:gd name="T1" fmla="*/ 530530628 h 156"/>
                <a:gd name="T2" fmla="*/ 617595991 w 199"/>
                <a:gd name="T3" fmla="*/ 786434784 h 156"/>
                <a:gd name="T4" fmla="*/ 364382007 w 199"/>
                <a:gd name="T5" fmla="*/ 530530628 h 156"/>
                <a:gd name="T6" fmla="*/ 617595991 w 199"/>
                <a:gd name="T7" fmla="*/ 280869744 h 156"/>
                <a:gd name="T8" fmla="*/ 864631902 w 199"/>
                <a:gd name="T9" fmla="*/ 530530628 h 156"/>
                <a:gd name="T10" fmla="*/ 1229013909 w 199"/>
                <a:gd name="T11" fmla="*/ 243420112 h 156"/>
                <a:gd name="T12" fmla="*/ 1229013909 w 199"/>
                <a:gd name="T13" fmla="*/ 848850005 h 156"/>
                <a:gd name="T14" fmla="*/ 1105494711 w 199"/>
                <a:gd name="T15" fmla="*/ 973680447 h 156"/>
                <a:gd name="T16" fmla="*/ 123519198 w 199"/>
                <a:gd name="T17" fmla="*/ 973680447 h 156"/>
                <a:gd name="T18" fmla="*/ 0 w 199"/>
                <a:gd name="T19" fmla="*/ 848850005 h 156"/>
                <a:gd name="T20" fmla="*/ 0 w 199"/>
                <a:gd name="T21" fmla="*/ 243420112 h 156"/>
                <a:gd name="T22" fmla="*/ 123519198 w 199"/>
                <a:gd name="T23" fmla="*/ 118589670 h 156"/>
                <a:gd name="T24" fmla="*/ 339677174 w 199"/>
                <a:gd name="T25" fmla="*/ 118589670 h 156"/>
                <a:gd name="T26" fmla="*/ 364382007 w 199"/>
                <a:gd name="T27" fmla="*/ 43690405 h 156"/>
                <a:gd name="T28" fmla="*/ 413789190 w 199"/>
                <a:gd name="T29" fmla="*/ 0 h 156"/>
                <a:gd name="T30" fmla="*/ 815224720 w 199"/>
                <a:gd name="T31" fmla="*/ 0 h 156"/>
                <a:gd name="T32" fmla="*/ 864631902 w 199"/>
                <a:gd name="T33" fmla="*/ 43690405 h 156"/>
                <a:gd name="T34" fmla="*/ 864631902 w 199"/>
                <a:gd name="T35" fmla="*/ 43690405 h 156"/>
                <a:gd name="T36" fmla="*/ 864631902 w 199"/>
                <a:gd name="T37" fmla="*/ 43690405 h 156"/>
                <a:gd name="T38" fmla="*/ 889336736 w 199"/>
                <a:gd name="T39" fmla="*/ 118589670 h 156"/>
                <a:gd name="T40" fmla="*/ 1105494711 w 199"/>
                <a:gd name="T41" fmla="*/ 118589670 h 156"/>
                <a:gd name="T42" fmla="*/ 1229013909 w 199"/>
                <a:gd name="T43" fmla="*/ 243420112 h 156"/>
                <a:gd name="T44" fmla="*/ 963448752 w 199"/>
                <a:gd name="T45" fmla="*/ 530530628 h 156"/>
                <a:gd name="T46" fmla="*/ 617595991 w 199"/>
                <a:gd name="T47" fmla="*/ 181004891 h 156"/>
                <a:gd name="T48" fmla="*/ 265565158 w 199"/>
                <a:gd name="T49" fmla="*/ 530530628 h 156"/>
                <a:gd name="T50" fmla="*/ 617595991 w 199"/>
                <a:gd name="T51" fmla="*/ 886299637 h 156"/>
                <a:gd name="T52" fmla="*/ 963448752 w 199"/>
                <a:gd name="T53" fmla="*/ 530530628 h 156"/>
                <a:gd name="T54" fmla="*/ 1130199545 w 199"/>
                <a:gd name="T55" fmla="*/ 280869744 h 156"/>
                <a:gd name="T56" fmla="*/ 1074614290 w 199"/>
                <a:gd name="T57" fmla="*/ 230936068 h 156"/>
                <a:gd name="T58" fmla="*/ 1019031521 w 199"/>
                <a:gd name="T59" fmla="*/ 280869744 h 156"/>
                <a:gd name="T60" fmla="*/ 1074614290 w 199"/>
                <a:gd name="T61" fmla="*/ 337044192 h 156"/>
                <a:gd name="T62" fmla="*/ 1130199545 w 199"/>
                <a:gd name="T63" fmla="*/ 280869744 h 1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 h="156">
                  <a:moveTo>
                    <a:pt x="140" y="85"/>
                  </a:moveTo>
                  <a:cubicBezTo>
                    <a:pt x="140" y="108"/>
                    <a:pt x="122" y="126"/>
                    <a:pt x="100" y="126"/>
                  </a:cubicBezTo>
                  <a:cubicBezTo>
                    <a:pt x="77" y="126"/>
                    <a:pt x="59" y="108"/>
                    <a:pt x="59" y="85"/>
                  </a:cubicBezTo>
                  <a:cubicBezTo>
                    <a:pt x="59" y="63"/>
                    <a:pt x="77" y="45"/>
                    <a:pt x="100" y="45"/>
                  </a:cubicBezTo>
                  <a:cubicBezTo>
                    <a:pt x="122" y="45"/>
                    <a:pt x="140" y="63"/>
                    <a:pt x="140" y="85"/>
                  </a:cubicBezTo>
                  <a:close/>
                  <a:moveTo>
                    <a:pt x="199" y="39"/>
                  </a:moveTo>
                  <a:cubicBezTo>
                    <a:pt x="199" y="136"/>
                    <a:pt x="199" y="136"/>
                    <a:pt x="199" y="136"/>
                  </a:cubicBezTo>
                  <a:cubicBezTo>
                    <a:pt x="199" y="147"/>
                    <a:pt x="190" y="156"/>
                    <a:pt x="179" y="156"/>
                  </a:cubicBezTo>
                  <a:cubicBezTo>
                    <a:pt x="20" y="156"/>
                    <a:pt x="20" y="156"/>
                    <a:pt x="20" y="156"/>
                  </a:cubicBezTo>
                  <a:cubicBezTo>
                    <a:pt x="9" y="156"/>
                    <a:pt x="0" y="147"/>
                    <a:pt x="0" y="136"/>
                  </a:cubicBezTo>
                  <a:cubicBezTo>
                    <a:pt x="0" y="39"/>
                    <a:pt x="0" y="39"/>
                    <a:pt x="0" y="39"/>
                  </a:cubicBezTo>
                  <a:cubicBezTo>
                    <a:pt x="0" y="28"/>
                    <a:pt x="9" y="19"/>
                    <a:pt x="20" y="19"/>
                  </a:cubicBezTo>
                  <a:cubicBezTo>
                    <a:pt x="55" y="19"/>
                    <a:pt x="55" y="19"/>
                    <a:pt x="55" y="19"/>
                  </a:cubicBezTo>
                  <a:cubicBezTo>
                    <a:pt x="59" y="7"/>
                    <a:pt x="59" y="7"/>
                    <a:pt x="59" y="7"/>
                  </a:cubicBezTo>
                  <a:cubicBezTo>
                    <a:pt x="60" y="3"/>
                    <a:pt x="63" y="0"/>
                    <a:pt x="67" y="0"/>
                  </a:cubicBezTo>
                  <a:cubicBezTo>
                    <a:pt x="132" y="0"/>
                    <a:pt x="132" y="0"/>
                    <a:pt x="132" y="0"/>
                  </a:cubicBezTo>
                  <a:cubicBezTo>
                    <a:pt x="136" y="0"/>
                    <a:pt x="139" y="3"/>
                    <a:pt x="140" y="7"/>
                  </a:cubicBezTo>
                  <a:cubicBezTo>
                    <a:pt x="140" y="7"/>
                    <a:pt x="140" y="7"/>
                    <a:pt x="140" y="7"/>
                  </a:cubicBezTo>
                  <a:cubicBezTo>
                    <a:pt x="140" y="7"/>
                    <a:pt x="140" y="7"/>
                    <a:pt x="140" y="7"/>
                  </a:cubicBezTo>
                  <a:cubicBezTo>
                    <a:pt x="144" y="19"/>
                    <a:pt x="144" y="19"/>
                    <a:pt x="144" y="19"/>
                  </a:cubicBezTo>
                  <a:cubicBezTo>
                    <a:pt x="179" y="19"/>
                    <a:pt x="179" y="19"/>
                    <a:pt x="179" y="19"/>
                  </a:cubicBezTo>
                  <a:cubicBezTo>
                    <a:pt x="190" y="19"/>
                    <a:pt x="199" y="28"/>
                    <a:pt x="199" y="39"/>
                  </a:cubicBezTo>
                  <a:close/>
                  <a:moveTo>
                    <a:pt x="156" y="85"/>
                  </a:moveTo>
                  <a:cubicBezTo>
                    <a:pt x="156" y="54"/>
                    <a:pt x="131" y="29"/>
                    <a:pt x="100" y="29"/>
                  </a:cubicBezTo>
                  <a:cubicBezTo>
                    <a:pt x="68" y="29"/>
                    <a:pt x="43" y="54"/>
                    <a:pt x="43" y="85"/>
                  </a:cubicBezTo>
                  <a:cubicBezTo>
                    <a:pt x="43" y="117"/>
                    <a:pt x="68" y="142"/>
                    <a:pt x="100" y="142"/>
                  </a:cubicBezTo>
                  <a:cubicBezTo>
                    <a:pt x="131" y="142"/>
                    <a:pt x="156" y="117"/>
                    <a:pt x="156" y="85"/>
                  </a:cubicBezTo>
                  <a:close/>
                  <a:moveTo>
                    <a:pt x="183" y="45"/>
                  </a:moveTo>
                  <a:cubicBezTo>
                    <a:pt x="183" y="40"/>
                    <a:pt x="179" y="37"/>
                    <a:pt x="174" y="37"/>
                  </a:cubicBezTo>
                  <a:cubicBezTo>
                    <a:pt x="169" y="37"/>
                    <a:pt x="165" y="40"/>
                    <a:pt x="165" y="45"/>
                  </a:cubicBezTo>
                  <a:cubicBezTo>
                    <a:pt x="165" y="50"/>
                    <a:pt x="169" y="54"/>
                    <a:pt x="174" y="54"/>
                  </a:cubicBezTo>
                  <a:cubicBezTo>
                    <a:pt x="179" y="54"/>
                    <a:pt x="183" y="50"/>
                    <a:pt x="183"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71" name="Group 73"/>
          <p:cNvGrpSpPr/>
          <p:nvPr/>
        </p:nvGrpSpPr>
        <p:grpSpPr bwMode="auto">
          <a:xfrm>
            <a:off x="2463355" y="1816975"/>
            <a:ext cx="2438400" cy="3870925"/>
            <a:chOff x="4876799" y="2464416"/>
            <a:chExt cx="2438402" cy="3870164"/>
          </a:xfrm>
        </p:grpSpPr>
        <p:sp>
          <p:nvSpPr>
            <p:cNvPr id="72" name="Rectangle 7"/>
            <p:cNvSpPr/>
            <p:nvPr/>
          </p:nvSpPr>
          <p:spPr>
            <a:xfrm>
              <a:off x="4876799" y="4107156"/>
              <a:ext cx="2438402" cy="268234"/>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a:solidFill>
                  <a:srgbClr val="FFFFFF"/>
                </a:solidFill>
                <a:latin typeface="+mn-lt"/>
                <a:cs typeface="+mn-ea"/>
                <a:sym typeface="+mn-lt"/>
              </a:endParaRPr>
            </a:p>
          </p:txBody>
        </p:sp>
        <p:sp>
          <p:nvSpPr>
            <p:cNvPr id="73" name="Oval 42"/>
            <p:cNvSpPr/>
            <p:nvPr/>
          </p:nvSpPr>
          <p:spPr>
            <a:xfrm>
              <a:off x="5645150" y="2464416"/>
              <a:ext cx="901701" cy="899936"/>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a:solidFill>
                  <a:srgbClr val="FFFFFF"/>
                </a:solidFill>
                <a:latin typeface="+mn-lt"/>
                <a:cs typeface="+mn-ea"/>
                <a:sym typeface="+mn-lt"/>
              </a:endParaRPr>
            </a:p>
          </p:txBody>
        </p:sp>
        <p:sp>
          <p:nvSpPr>
            <p:cNvPr id="74" name="TextBox 43"/>
            <p:cNvSpPr txBox="1"/>
            <p:nvPr/>
          </p:nvSpPr>
          <p:spPr>
            <a:xfrm>
              <a:off x="5360987" y="3565925"/>
              <a:ext cx="1470027" cy="384645"/>
            </a:xfrm>
            <a:prstGeom prst="rect">
              <a:avLst/>
            </a:prstGeom>
            <a:noFill/>
          </p:spPr>
          <p:txBody>
            <a:bodyPr>
              <a:spAutoFit/>
            </a:bodyPr>
            <a:lstStyle/>
            <a:p>
              <a:pPr algn="ctr">
                <a:defRPr/>
              </a:pPr>
              <a:r>
                <a:rPr lang="zh-CN" altLang="en-US" b="1" dirty="0">
                  <a:latin typeface="微软雅黑" panose="020B0503020204020204" pitchFamily="34" charset="-122"/>
                  <a:ea typeface="微软雅黑" panose="020B0503020204020204" pitchFamily="34" charset="-122"/>
                  <a:cs typeface="+mn-ea"/>
                  <a:sym typeface="+mn-lt"/>
                </a:rPr>
                <a:t>考前冲刺</a:t>
              </a:r>
              <a:endParaRPr lang="en-US" altLang="zh-CN" b="1" dirty="0">
                <a:latin typeface="微软雅黑" panose="020B0503020204020204" pitchFamily="34" charset="-122"/>
                <a:ea typeface="微软雅黑" panose="020B0503020204020204" pitchFamily="34" charset="-122"/>
                <a:cs typeface="+mn-ea"/>
                <a:sym typeface="+mn-lt"/>
              </a:endParaRPr>
            </a:p>
          </p:txBody>
        </p:sp>
        <p:sp>
          <p:nvSpPr>
            <p:cNvPr id="75" name="TextBox 41"/>
            <p:cNvSpPr txBox="1"/>
            <p:nvPr/>
          </p:nvSpPr>
          <p:spPr bwMode="auto">
            <a:xfrm>
              <a:off x="4933950" y="4546237"/>
              <a:ext cx="2374902" cy="1788343"/>
            </a:xfrm>
            <a:prstGeom prst="rect">
              <a:avLst/>
            </a:prstGeom>
            <a:noFill/>
          </p:spPr>
          <p:txBody>
            <a:bodyPr lIns="0" rIns="0">
              <a:spAutoFit/>
            </a:bodyPr>
            <a:lstStyle/>
            <a:p>
              <a:pPr algn="ctr">
                <a:lnSpc>
                  <a:spcPct val="130000"/>
                </a:lnSpc>
              </a:pPr>
              <a:r>
                <a:rPr lang="zh-CN" altLang="en-US" sz="2100" dirty="0">
                  <a:latin typeface="+mn-ea"/>
                </a:rPr>
                <a:t>串讲高频考点与重点，深度理解、巩固记忆，适合考前</a:t>
              </a:r>
              <a:r>
                <a:rPr lang="en-US" altLang="zh-CN" sz="2100" dirty="0">
                  <a:latin typeface="+mn-ea"/>
                </a:rPr>
                <a:t>2</a:t>
              </a:r>
              <a:r>
                <a:rPr lang="zh-CN" altLang="en-US" sz="2100" dirty="0">
                  <a:latin typeface="+mn-ea"/>
                </a:rPr>
                <a:t>～</a:t>
              </a:r>
              <a:r>
                <a:rPr lang="en-US" altLang="zh-CN" sz="2100" dirty="0">
                  <a:latin typeface="+mn-ea"/>
                </a:rPr>
                <a:t>3</a:t>
              </a:r>
              <a:r>
                <a:rPr lang="zh-CN" altLang="en-US" sz="2100" dirty="0">
                  <a:latin typeface="+mn-ea"/>
                </a:rPr>
                <a:t>个月强化复习</a:t>
              </a:r>
              <a:endParaRPr lang="en-US" altLang="zh-CN" sz="2100" dirty="0">
                <a:latin typeface="+mn-ea"/>
              </a:endParaRPr>
            </a:p>
          </p:txBody>
        </p:sp>
        <p:sp>
          <p:nvSpPr>
            <p:cNvPr id="76" name="Freeform 24"/>
            <p:cNvSpPr>
              <a:spLocks noEditPoints="1"/>
            </p:cNvSpPr>
            <p:nvPr/>
          </p:nvSpPr>
          <p:spPr bwMode="auto">
            <a:xfrm>
              <a:off x="5847088" y="2704976"/>
              <a:ext cx="497818" cy="412662"/>
            </a:xfrm>
            <a:custGeom>
              <a:avLst/>
              <a:gdLst>
                <a:gd name="T0" fmla="*/ 885966695 w 200"/>
                <a:gd name="T1" fmla="*/ 673596138 h 166"/>
                <a:gd name="T2" fmla="*/ 743468781 w 200"/>
                <a:gd name="T3" fmla="*/ 673596138 h 166"/>
                <a:gd name="T4" fmla="*/ 743468781 w 200"/>
                <a:gd name="T5" fmla="*/ 988765497 h 166"/>
                <a:gd name="T6" fmla="*/ 706294222 w 200"/>
                <a:gd name="T7" fmla="*/ 1025842929 h 166"/>
                <a:gd name="T8" fmla="*/ 582382344 w 200"/>
                <a:gd name="T9" fmla="*/ 1025842929 h 166"/>
                <a:gd name="T10" fmla="*/ 545210274 w 200"/>
                <a:gd name="T11" fmla="*/ 988765497 h 166"/>
                <a:gd name="T12" fmla="*/ 545210274 w 200"/>
                <a:gd name="T13" fmla="*/ 673596138 h 166"/>
                <a:gd name="T14" fmla="*/ 402712360 w 200"/>
                <a:gd name="T15" fmla="*/ 673596138 h 166"/>
                <a:gd name="T16" fmla="*/ 384126325 w 200"/>
                <a:gd name="T17" fmla="*/ 630336233 h 166"/>
                <a:gd name="T18" fmla="*/ 470863644 w 200"/>
                <a:gd name="T19" fmla="*/ 519101451 h 166"/>
                <a:gd name="T20" fmla="*/ 526624239 w 200"/>
                <a:gd name="T21" fmla="*/ 444944101 h 166"/>
                <a:gd name="T22" fmla="*/ 613361558 w 200"/>
                <a:gd name="T23" fmla="*/ 333706833 h 166"/>
                <a:gd name="T24" fmla="*/ 675317497 w 200"/>
                <a:gd name="T25" fmla="*/ 333706833 h 166"/>
                <a:gd name="T26" fmla="*/ 762054816 w 200"/>
                <a:gd name="T27" fmla="*/ 444944101 h 166"/>
                <a:gd name="T28" fmla="*/ 824010755 w 200"/>
                <a:gd name="T29" fmla="*/ 519101451 h 166"/>
                <a:gd name="T30" fmla="*/ 904552730 w 200"/>
                <a:gd name="T31" fmla="*/ 630336233 h 166"/>
                <a:gd name="T32" fmla="*/ 885966695 w 200"/>
                <a:gd name="T33" fmla="*/ 673596138 h 166"/>
                <a:gd name="T34" fmla="*/ 1139985796 w 200"/>
                <a:gd name="T35" fmla="*/ 376966737 h 166"/>
                <a:gd name="T36" fmla="*/ 1146181141 w 200"/>
                <a:gd name="T37" fmla="*/ 327529332 h 166"/>
                <a:gd name="T38" fmla="*/ 817815410 w 200"/>
                <a:gd name="T39" fmla="*/ 0 h 166"/>
                <a:gd name="T40" fmla="*/ 539014929 w 200"/>
                <a:gd name="T41" fmla="*/ 160674673 h 166"/>
                <a:gd name="T42" fmla="*/ 421298395 w 200"/>
                <a:gd name="T43" fmla="*/ 129774741 h 166"/>
                <a:gd name="T44" fmla="*/ 216844543 w 200"/>
                <a:gd name="T45" fmla="*/ 333706833 h 166"/>
                <a:gd name="T46" fmla="*/ 216844543 w 200"/>
                <a:gd name="T47" fmla="*/ 333706833 h 166"/>
                <a:gd name="T48" fmla="*/ 0 w 200"/>
                <a:gd name="T49" fmla="*/ 568538856 h 166"/>
                <a:gd name="T50" fmla="*/ 235430578 w 200"/>
                <a:gd name="T51" fmla="*/ 803370879 h 166"/>
                <a:gd name="T52" fmla="*/ 470863644 w 200"/>
                <a:gd name="T53" fmla="*/ 803370879 h 166"/>
                <a:gd name="T54" fmla="*/ 470863644 w 200"/>
                <a:gd name="T55" fmla="*/ 747753488 h 166"/>
                <a:gd name="T56" fmla="*/ 402712360 w 200"/>
                <a:gd name="T57" fmla="*/ 747753488 h 166"/>
                <a:gd name="T58" fmla="*/ 309779696 w 200"/>
                <a:gd name="T59" fmla="*/ 692136097 h 166"/>
                <a:gd name="T60" fmla="*/ 322170386 w 200"/>
                <a:gd name="T61" fmla="*/ 587078815 h 166"/>
                <a:gd name="T62" fmla="*/ 408907705 w 200"/>
                <a:gd name="T63" fmla="*/ 475844032 h 166"/>
                <a:gd name="T64" fmla="*/ 470863644 w 200"/>
                <a:gd name="T65" fmla="*/ 395506696 h 166"/>
                <a:gd name="T66" fmla="*/ 557600964 w 200"/>
                <a:gd name="T67" fmla="*/ 284269428 h 166"/>
                <a:gd name="T68" fmla="*/ 644338283 w 200"/>
                <a:gd name="T69" fmla="*/ 241012009 h 166"/>
                <a:gd name="T70" fmla="*/ 731078091 w 200"/>
                <a:gd name="T71" fmla="*/ 284269428 h 166"/>
                <a:gd name="T72" fmla="*/ 817815410 w 200"/>
                <a:gd name="T73" fmla="*/ 395506696 h 166"/>
                <a:gd name="T74" fmla="*/ 848792135 w 200"/>
                <a:gd name="T75" fmla="*/ 438764114 h 166"/>
                <a:gd name="T76" fmla="*/ 879771350 w 200"/>
                <a:gd name="T77" fmla="*/ 475844032 h 166"/>
                <a:gd name="T78" fmla="*/ 966508669 w 200"/>
                <a:gd name="T79" fmla="*/ 587078815 h 166"/>
                <a:gd name="T80" fmla="*/ 978899359 w 200"/>
                <a:gd name="T81" fmla="*/ 692136097 h 166"/>
                <a:gd name="T82" fmla="*/ 885966695 w 200"/>
                <a:gd name="T83" fmla="*/ 747753488 h 166"/>
                <a:gd name="T84" fmla="*/ 817815410 w 200"/>
                <a:gd name="T85" fmla="*/ 747753488 h 166"/>
                <a:gd name="T86" fmla="*/ 817815410 w 200"/>
                <a:gd name="T87" fmla="*/ 803370879 h 166"/>
                <a:gd name="T88" fmla="*/ 1003683228 w 200"/>
                <a:gd name="T89" fmla="*/ 803370879 h 166"/>
                <a:gd name="T90" fmla="*/ 1239113806 w 200"/>
                <a:gd name="T91" fmla="*/ 568538856 h 166"/>
                <a:gd name="T92" fmla="*/ 1139985796 w 200"/>
                <a:gd name="T93" fmla="*/ 376966737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0" h="166">
                  <a:moveTo>
                    <a:pt x="143" y="109"/>
                  </a:moveTo>
                  <a:cubicBezTo>
                    <a:pt x="120" y="109"/>
                    <a:pt x="120" y="109"/>
                    <a:pt x="120" y="109"/>
                  </a:cubicBezTo>
                  <a:cubicBezTo>
                    <a:pt x="120" y="160"/>
                    <a:pt x="120" y="160"/>
                    <a:pt x="120" y="160"/>
                  </a:cubicBezTo>
                  <a:cubicBezTo>
                    <a:pt x="120" y="164"/>
                    <a:pt x="118" y="166"/>
                    <a:pt x="114" y="166"/>
                  </a:cubicBezTo>
                  <a:cubicBezTo>
                    <a:pt x="94" y="166"/>
                    <a:pt x="94" y="166"/>
                    <a:pt x="94" y="166"/>
                  </a:cubicBezTo>
                  <a:cubicBezTo>
                    <a:pt x="91" y="166"/>
                    <a:pt x="88" y="164"/>
                    <a:pt x="88" y="160"/>
                  </a:cubicBezTo>
                  <a:cubicBezTo>
                    <a:pt x="88" y="109"/>
                    <a:pt x="88" y="109"/>
                    <a:pt x="88" y="109"/>
                  </a:cubicBezTo>
                  <a:cubicBezTo>
                    <a:pt x="65" y="109"/>
                    <a:pt x="65" y="109"/>
                    <a:pt x="65" y="109"/>
                  </a:cubicBezTo>
                  <a:cubicBezTo>
                    <a:pt x="60" y="109"/>
                    <a:pt x="59" y="106"/>
                    <a:pt x="62" y="102"/>
                  </a:cubicBezTo>
                  <a:cubicBezTo>
                    <a:pt x="76" y="84"/>
                    <a:pt x="76" y="84"/>
                    <a:pt x="76" y="84"/>
                  </a:cubicBezTo>
                  <a:cubicBezTo>
                    <a:pt x="78" y="81"/>
                    <a:pt x="83" y="75"/>
                    <a:pt x="85" y="72"/>
                  </a:cubicBezTo>
                  <a:cubicBezTo>
                    <a:pt x="99" y="54"/>
                    <a:pt x="99" y="54"/>
                    <a:pt x="99" y="54"/>
                  </a:cubicBezTo>
                  <a:cubicBezTo>
                    <a:pt x="102" y="50"/>
                    <a:pt x="106" y="50"/>
                    <a:pt x="109" y="54"/>
                  </a:cubicBezTo>
                  <a:cubicBezTo>
                    <a:pt x="123" y="72"/>
                    <a:pt x="123" y="72"/>
                    <a:pt x="123" y="72"/>
                  </a:cubicBezTo>
                  <a:cubicBezTo>
                    <a:pt x="126" y="75"/>
                    <a:pt x="130" y="81"/>
                    <a:pt x="133" y="84"/>
                  </a:cubicBezTo>
                  <a:cubicBezTo>
                    <a:pt x="146" y="102"/>
                    <a:pt x="146" y="102"/>
                    <a:pt x="146" y="102"/>
                  </a:cubicBezTo>
                  <a:cubicBezTo>
                    <a:pt x="149" y="106"/>
                    <a:pt x="148" y="109"/>
                    <a:pt x="143" y="109"/>
                  </a:cubicBezTo>
                  <a:close/>
                  <a:moveTo>
                    <a:pt x="184" y="61"/>
                  </a:moveTo>
                  <a:cubicBezTo>
                    <a:pt x="185" y="59"/>
                    <a:pt x="185" y="56"/>
                    <a:pt x="185" y="53"/>
                  </a:cubicBezTo>
                  <a:cubicBezTo>
                    <a:pt x="185" y="24"/>
                    <a:pt x="162" y="0"/>
                    <a:pt x="132" y="0"/>
                  </a:cubicBezTo>
                  <a:cubicBezTo>
                    <a:pt x="113" y="0"/>
                    <a:pt x="96" y="11"/>
                    <a:pt x="87" y="26"/>
                  </a:cubicBezTo>
                  <a:cubicBezTo>
                    <a:pt x="82" y="23"/>
                    <a:pt x="75" y="21"/>
                    <a:pt x="68" y="21"/>
                  </a:cubicBezTo>
                  <a:cubicBezTo>
                    <a:pt x="50" y="21"/>
                    <a:pt x="35" y="36"/>
                    <a:pt x="35" y="54"/>
                  </a:cubicBezTo>
                  <a:cubicBezTo>
                    <a:pt x="35" y="54"/>
                    <a:pt x="35" y="54"/>
                    <a:pt x="35" y="54"/>
                  </a:cubicBezTo>
                  <a:cubicBezTo>
                    <a:pt x="16" y="56"/>
                    <a:pt x="0" y="72"/>
                    <a:pt x="0" y="92"/>
                  </a:cubicBezTo>
                  <a:cubicBezTo>
                    <a:pt x="0" y="113"/>
                    <a:pt x="17" y="130"/>
                    <a:pt x="38" y="130"/>
                  </a:cubicBezTo>
                  <a:cubicBezTo>
                    <a:pt x="76" y="130"/>
                    <a:pt x="76" y="130"/>
                    <a:pt x="76" y="130"/>
                  </a:cubicBezTo>
                  <a:cubicBezTo>
                    <a:pt x="76" y="121"/>
                    <a:pt x="76" y="121"/>
                    <a:pt x="76" y="121"/>
                  </a:cubicBezTo>
                  <a:cubicBezTo>
                    <a:pt x="65" y="121"/>
                    <a:pt x="65" y="121"/>
                    <a:pt x="65" y="121"/>
                  </a:cubicBezTo>
                  <a:cubicBezTo>
                    <a:pt x="58" y="121"/>
                    <a:pt x="52" y="117"/>
                    <a:pt x="50" y="112"/>
                  </a:cubicBezTo>
                  <a:cubicBezTo>
                    <a:pt x="47" y="107"/>
                    <a:pt x="48" y="100"/>
                    <a:pt x="52" y="95"/>
                  </a:cubicBezTo>
                  <a:cubicBezTo>
                    <a:pt x="66" y="77"/>
                    <a:pt x="66" y="77"/>
                    <a:pt x="66" y="77"/>
                  </a:cubicBezTo>
                  <a:cubicBezTo>
                    <a:pt x="76" y="64"/>
                    <a:pt x="76" y="64"/>
                    <a:pt x="76" y="64"/>
                  </a:cubicBezTo>
                  <a:cubicBezTo>
                    <a:pt x="90" y="46"/>
                    <a:pt x="90" y="46"/>
                    <a:pt x="90" y="46"/>
                  </a:cubicBezTo>
                  <a:cubicBezTo>
                    <a:pt x="93" y="42"/>
                    <a:pt x="99" y="39"/>
                    <a:pt x="104" y="39"/>
                  </a:cubicBezTo>
                  <a:cubicBezTo>
                    <a:pt x="110" y="39"/>
                    <a:pt x="115" y="42"/>
                    <a:pt x="118" y="46"/>
                  </a:cubicBezTo>
                  <a:cubicBezTo>
                    <a:pt x="132" y="64"/>
                    <a:pt x="132" y="64"/>
                    <a:pt x="132" y="64"/>
                  </a:cubicBezTo>
                  <a:cubicBezTo>
                    <a:pt x="137" y="71"/>
                    <a:pt x="137" y="71"/>
                    <a:pt x="137" y="71"/>
                  </a:cubicBezTo>
                  <a:cubicBezTo>
                    <a:pt x="142" y="77"/>
                    <a:pt x="142" y="77"/>
                    <a:pt x="142" y="77"/>
                  </a:cubicBezTo>
                  <a:cubicBezTo>
                    <a:pt x="156" y="95"/>
                    <a:pt x="156" y="95"/>
                    <a:pt x="156" y="95"/>
                  </a:cubicBezTo>
                  <a:cubicBezTo>
                    <a:pt x="160" y="100"/>
                    <a:pt x="161" y="107"/>
                    <a:pt x="158" y="112"/>
                  </a:cubicBezTo>
                  <a:cubicBezTo>
                    <a:pt x="156" y="117"/>
                    <a:pt x="150" y="121"/>
                    <a:pt x="143" y="121"/>
                  </a:cubicBezTo>
                  <a:cubicBezTo>
                    <a:pt x="132" y="121"/>
                    <a:pt x="132" y="121"/>
                    <a:pt x="132" y="121"/>
                  </a:cubicBezTo>
                  <a:cubicBezTo>
                    <a:pt x="132" y="130"/>
                    <a:pt x="132" y="130"/>
                    <a:pt x="132" y="130"/>
                  </a:cubicBezTo>
                  <a:cubicBezTo>
                    <a:pt x="162" y="130"/>
                    <a:pt x="162" y="130"/>
                    <a:pt x="162" y="130"/>
                  </a:cubicBezTo>
                  <a:cubicBezTo>
                    <a:pt x="183" y="130"/>
                    <a:pt x="200" y="113"/>
                    <a:pt x="200" y="92"/>
                  </a:cubicBezTo>
                  <a:cubicBezTo>
                    <a:pt x="200" y="79"/>
                    <a:pt x="194" y="68"/>
                    <a:pt x="184"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77" name="Group 74"/>
          <p:cNvGrpSpPr/>
          <p:nvPr/>
        </p:nvGrpSpPr>
        <p:grpSpPr bwMode="auto">
          <a:xfrm>
            <a:off x="4901755" y="1412776"/>
            <a:ext cx="2438400" cy="3683976"/>
            <a:chOff x="7315197" y="2058902"/>
            <a:chExt cx="2438403" cy="3685179"/>
          </a:xfrm>
        </p:grpSpPr>
        <p:sp>
          <p:nvSpPr>
            <p:cNvPr id="78" name="Rectangle 8"/>
            <p:cNvSpPr/>
            <p:nvPr/>
          </p:nvSpPr>
          <p:spPr>
            <a:xfrm>
              <a:off x="7315197" y="3833695"/>
              <a:ext cx="2438403" cy="266787"/>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a:solidFill>
                  <a:srgbClr val="FFFFFF"/>
                </a:solidFill>
                <a:latin typeface="+mn-lt"/>
                <a:cs typeface="+mn-ea"/>
                <a:sym typeface="+mn-lt"/>
              </a:endParaRPr>
            </a:p>
          </p:txBody>
        </p:sp>
        <p:sp>
          <p:nvSpPr>
            <p:cNvPr id="79" name="TextBox 52"/>
            <p:cNvSpPr txBox="1"/>
            <p:nvPr/>
          </p:nvSpPr>
          <p:spPr bwMode="auto">
            <a:xfrm>
              <a:off x="7356284" y="2058902"/>
              <a:ext cx="2374903" cy="1789279"/>
            </a:xfrm>
            <a:prstGeom prst="rect">
              <a:avLst/>
            </a:prstGeom>
            <a:noFill/>
          </p:spPr>
          <p:txBody>
            <a:bodyPr lIns="0" rIns="0">
              <a:spAutoFit/>
            </a:bodyPr>
            <a:lstStyle/>
            <a:p>
              <a:pPr>
                <a:lnSpc>
                  <a:spcPct val="130000"/>
                </a:lnSpc>
              </a:pPr>
              <a:r>
                <a:rPr lang="zh-CN" altLang="en-US" sz="2100" dirty="0">
                  <a:latin typeface="+mn-ea"/>
                </a:rPr>
                <a:t>讲解高频考题，同时兼顾做题技巧，适合考前</a:t>
              </a:r>
              <a:r>
                <a:rPr lang="en-US" altLang="zh-CN" sz="2100" dirty="0">
                  <a:latin typeface="+mn-ea"/>
                </a:rPr>
                <a:t>1</a:t>
              </a:r>
              <a:r>
                <a:rPr lang="zh-CN" altLang="en-US" sz="2100" dirty="0">
                  <a:latin typeface="+mn-ea"/>
                </a:rPr>
                <a:t>个月冲刺复习</a:t>
              </a:r>
              <a:endParaRPr lang="en-US" altLang="zh-CN" sz="2100" dirty="0">
                <a:latin typeface="+mn-ea"/>
              </a:endParaRPr>
            </a:p>
          </p:txBody>
        </p:sp>
        <p:sp>
          <p:nvSpPr>
            <p:cNvPr id="80" name="Oval 56"/>
            <p:cNvSpPr/>
            <p:nvPr/>
          </p:nvSpPr>
          <p:spPr>
            <a:xfrm>
              <a:off x="8080373" y="4843675"/>
              <a:ext cx="901701" cy="900406"/>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a:solidFill>
                  <a:srgbClr val="FFFFFF"/>
                </a:solidFill>
                <a:latin typeface="+mn-lt"/>
                <a:cs typeface="+mn-ea"/>
                <a:sym typeface="+mn-lt"/>
              </a:endParaRPr>
            </a:p>
          </p:txBody>
        </p:sp>
        <p:sp>
          <p:nvSpPr>
            <p:cNvPr id="81" name="TextBox 57"/>
            <p:cNvSpPr txBox="1"/>
            <p:nvPr/>
          </p:nvSpPr>
          <p:spPr>
            <a:xfrm>
              <a:off x="7796211" y="4241816"/>
              <a:ext cx="1470027" cy="384847"/>
            </a:xfrm>
            <a:prstGeom prst="rect">
              <a:avLst/>
            </a:prstGeom>
            <a:noFill/>
          </p:spPr>
          <p:txBody>
            <a:bodyPr>
              <a:spAutoFit/>
            </a:bodyPr>
            <a:lstStyle/>
            <a:p>
              <a:pPr algn="ctr">
                <a:defRPr/>
              </a:pPr>
              <a:r>
                <a:rPr lang="zh-CN" altLang="en-US" b="1" dirty="0">
                  <a:latin typeface="微软雅黑" panose="020B0503020204020204" pitchFamily="34" charset="-122"/>
                  <a:ea typeface="微软雅黑" panose="020B0503020204020204" pitchFamily="34" charset="-122"/>
                  <a:cs typeface="+mn-ea"/>
                  <a:sym typeface="+mn-lt"/>
                </a:rPr>
                <a:t>习题点睛</a:t>
              </a:r>
              <a:endParaRPr lang="en-US" altLang="zh-CN" b="1" dirty="0">
                <a:latin typeface="微软雅黑" panose="020B0503020204020204" pitchFamily="34" charset="-122"/>
                <a:ea typeface="微软雅黑" panose="020B0503020204020204" pitchFamily="34" charset="-122"/>
                <a:cs typeface="+mn-ea"/>
                <a:sym typeface="+mn-lt"/>
              </a:endParaRPr>
            </a:p>
          </p:txBody>
        </p:sp>
        <p:sp>
          <p:nvSpPr>
            <p:cNvPr id="82" name="Freeform 11"/>
            <p:cNvSpPr>
              <a:spLocks noEditPoints="1"/>
            </p:cNvSpPr>
            <p:nvPr/>
          </p:nvSpPr>
          <p:spPr bwMode="auto">
            <a:xfrm>
              <a:off x="8283946" y="5090859"/>
              <a:ext cx="494544" cy="406112"/>
            </a:xfrm>
            <a:custGeom>
              <a:avLst/>
              <a:gdLst>
                <a:gd name="T0" fmla="*/ 901687910 w 199"/>
                <a:gd name="T1" fmla="*/ 689032541 h 163"/>
                <a:gd name="T2" fmla="*/ 815224720 w 199"/>
                <a:gd name="T3" fmla="*/ 800768154 h 163"/>
                <a:gd name="T4" fmla="*/ 753466363 w 199"/>
                <a:gd name="T5" fmla="*/ 881464850 h 163"/>
                <a:gd name="T6" fmla="*/ 667003173 w 199"/>
                <a:gd name="T7" fmla="*/ 993200463 h 163"/>
                <a:gd name="T8" fmla="*/ 611417918 w 199"/>
                <a:gd name="T9" fmla="*/ 993200463 h 163"/>
                <a:gd name="T10" fmla="*/ 524954728 w 199"/>
                <a:gd name="T11" fmla="*/ 881464850 h 163"/>
                <a:gd name="T12" fmla="*/ 463196372 w 199"/>
                <a:gd name="T13" fmla="*/ 800768154 h 163"/>
                <a:gd name="T14" fmla="*/ 376733182 w 199"/>
                <a:gd name="T15" fmla="*/ 689032541 h 163"/>
                <a:gd name="T16" fmla="*/ 395259943 w 199"/>
                <a:gd name="T17" fmla="*/ 651787337 h 163"/>
                <a:gd name="T18" fmla="*/ 537308388 w 199"/>
                <a:gd name="T19" fmla="*/ 651787337 h 163"/>
                <a:gd name="T20" fmla="*/ 537308388 w 199"/>
                <a:gd name="T21" fmla="*/ 328998058 h 163"/>
                <a:gd name="T22" fmla="*/ 574364396 w 199"/>
                <a:gd name="T23" fmla="*/ 291752854 h 163"/>
                <a:gd name="T24" fmla="*/ 704059181 w 199"/>
                <a:gd name="T25" fmla="*/ 291752854 h 163"/>
                <a:gd name="T26" fmla="*/ 741112704 w 199"/>
                <a:gd name="T27" fmla="*/ 328998058 h 163"/>
                <a:gd name="T28" fmla="*/ 741112704 w 199"/>
                <a:gd name="T29" fmla="*/ 651787337 h 163"/>
                <a:gd name="T30" fmla="*/ 883161148 w 199"/>
                <a:gd name="T31" fmla="*/ 651787337 h 163"/>
                <a:gd name="T32" fmla="*/ 901687910 w 199"/>
                <a:gd name="T33" fmla="*/ 689032541 h 163"/>
                <a:gd name="T34" fmla="*/ 1136375132 w 199"/>
                <a:gd name="T35" fmla="*/ 378658331 h 163"/>
                <a:gd name="T36" fmla="*/ 1142550719 w 199"/>
                <a:gd name="T37" fmla="*/ 322789278 h 163"/>
                <a:gd name="T38" fmla="*/ 815224720 w 199"/>
                <a:gd name="T39" fmla="*/ 0 h 163"/>
                <a:gd name="T40" fmla="*/ 531132801 w 199"/>
                <a:gd name="T41" fmla="*/ 161395885 h 163"/>
                <a:gd name="T42" fmla="*/ 419964777 w 199"/>
                <a:gd name="T43" fmla="*/ 124150681 h 163"/>
                <a:gd name="T44" fmla="*/ 216157975 w 199"/>
                <a:gd name="T45" fmla="*/ 335204347 h 163"/>
                <a:gd name="T46" fmla="*/ 216157975 w 199"/>
                <a:gd name="T47" fmla="*/ 335204347 h 163"/>
                <a:gd name="T48" fmla="*/ 0 w 199"/>
                <a:gd name="T49" fmla="*/ 571090640 h 163"/>
                <a:gd name="T50" fmla="*/ 234687222 w 199"/>
                <a:gd name="T51" fmla="*/ 806974442 h 163"/>
                <a:gd name="T52" fmla="*/ 370557594 w 199"/>
                <a:gd name="T53" fmla="*/ 806974442 h 163"/>
                <a:gd name="T54" fmla="*/ 321150412 w 199"/>
                <a:gd name="T55" fmla="*/ 732484033 h 163"/>
                <a:gd name="T56" fmla="*/ 302621166 w 199"/>
                <a:gd name="T57" fmla="*/ 626957200 h 163"/>
                <a:gd name="T58" fmla="*/ 395259943 w 199"/>
                <a:gd name="T59" fmla="*/ 577296928 h 163"/>
                <a:gd name="T60" fmla="*/ 463196372 w 199"/>
                <a:gd name="T61" fmla="*/ 577296928 h 163"/>
                <a:gd name="T62" fmla="*/ 463196372 w 199"/>
                <a:gd name="T63" fmla="*/ 328998058 h 163"/>
                <a:gd name="T64" fmla="*/ 574364396 w 199"/>
                <a:gd name="T65" fmla="*/ 217262446 h 163"/>
                <a:gd name="T66" fmla="*/ 704059181 w 199"/>
                <a:gd name="T67" fmla="*/ 217262446 h 163"/>
                <a:gd name="T68" fmla="*/ 815224720 w 199"/>
                <a:gd name="T69" fmla="*/ 328998058 h 163"/>
                <a:gd name="T70" fmla="*/ 815224720 w 199"/>
                <a:gd name="T71" fmla="*/ 577296928 h 163"/>
                <a:gd name="T72" fmla="*/ 883161148 w 199"/>
                <a:gd name="T73" fmla="*/ 577296928 h 163"/>
                <a:gd name="T74" fmla="*/ 975799926 w 199"/>
                <a:gd name="T75" fmla="*/ 626957200 h 163"/>
                <a:gd name="T76" fmla="*/ 957273164 w 199"/>
                <a:gd name="T77" fmla="*/ 732484033 h 163"/>
                <a:gd name="T78" fmla="*/ 907863497 w 199"/>
                <a:gd name="T79" fmla="*/ 806974442 h 163"/>
                <a:gd name="T80" fmla="*/ 994326687 w 199"/>
                <a:gd name="T81" fmla="*/ 806974442 h 163"/>
                <a:gd name="T82" fmla="*/ 1229013909 w 199"/>
                <a:gd name="T83" fmla="*/ 571090640 h 163"/>
                <a:gd name="T84" fmla="*/ 1136375132 w 199"/>
                <a:gd name="T85" fmla="*/ 378658331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 h="163">
                  <a:moveTo>
                    <a:pt x="146" y="111"/>
                  </a:moveTo>
                  <a:cubicBezTo>
                    <a:pt x="132" y="129"/>
                    <a:pt x="132" y="129"/>
                    <a:pt x="132" y="129"/>
                  </a:cubicBezTo>
                  <a:cubicBezTo>
                    <a:pt x="129" y="133"/>
                    <a:pt x="125" y="138"/>
                    <a:pt x="122" y="142"/>
                  </a:cubicBezTo>
                  <a:cubicBezTo>
                    <a:pt x="108" y="160"/>
                    <a:pt x="108" y="160"/>
                    <a:pt x="108" y="160"/>
                  </a:cubicBezTo>
                  <a:cubicBezTo>
                    <a:pt x="106" y="163"/>
                    <a:pt x="101" y="163"/>
                    <a:pt x="99" y="160"/>
                  </a:cubicBezTo>
                  <a:cubicBezTo>
                    <a:pt x="85" y="142"/>
                    <a:pt x="85" y="142"/>
                    <a:pt x="85" y="142"/>
                  </a:cubicBezTo>
                  <a:cubicBezTo>
                    <a:pt x="82" y="138"/>
                    <a:pt x="78" y="133"/>
                    <a:pt x="75" y="129"/>
                  </a:cubicBezTo>
                  <a:cubicBezTo>
                    <a:pt x="61" y="111"/>
                    <a:pt x="61" y="111"/>
                    <a:pt x="61" y="111"/>
                  </a:cubicBezTo>
                  <a:cubicBezTo>
                    <a:pt x="58" y="108"/>
                    <a:pt x="60" y="105"/>
                    <a:pt x="64" y="105"/>
                  </a:cubicBezTo>
                  <a:cubicBezTo>
                    <a:pt x="87" y="105"/>
                    <a:pt x="87" y="105"/>
                    <a:pt x="87" y="105"/>
                  </a:cubicBezTo>
                  <a:cubicBezTo>
                    <a:pt x="87" y="53"/>
                    <a:pt x="87" y="53"/>
                    <a:pt x="87" y="53"/>
                  </a:cubicBezTo>
                  <a:cubicBezTo>
                    <a:pt x="87" y="50"/>
                    <a:pt x="90" y="47"/>
                    <a:pt x="93" y="47"/>
                  </a:cubicBezTo>
                  <a:cubicBezTo>
                    <a:pt x="114" y="47"/>
                    <a:pt x="114" y="47"/>
                    <a:pt x="114" y="47"/>
                  </a:cubicBezTo>
                  <a:cubicBezTo>
                    <a:pt x="117" y="47"/>
                    <a:pt x="120" y="50"/>
                    <a:pt x="120" y="53"/>
                  </a:cubicBezTo>
                  <a:cubicBezTo>
                    <a:pt x="120" y="105"/>
                    <a:pt x="120" y="105"/>
                    <a:pt x="120" y="105"/>
                  </a:cubicBezTo>
                  <a:cubicBezTo>
                    <a:pt x="143" y="105"/>
                    <a:pt x="143" y="105"/>
                    <a:pt x="143" y="105"/>
                  </a:cubicBezTo>
                  <a:cubicBezTo>
                    <a:pt x="147" y="105"/>
                    <a:pt x="149" y="108"/>
                    <a:pt x="146" y="111"/>
                  </a:cubicBezTo>
                  <a:close/>
                  <a:moveTo>
                    <a:pt x="184" y="61"/>
                  </a:moveTo>
                  <a:cubicBezTo>
                    <a:pt x="184" y="58"/>
                    <a:pt x="185" y="55"/>
                    <a:pt x="185" y="52"/>
                  </a:cubicBezTo>
                  <a:cubicBezTo>
                    <a:pt x="185" y="23"/>
                    <a:pt x="161" y="0"/>
                    <a:pt x="132" y="0"/>
                  </a:cubicBezTo>
                  <a:cubicBezTo>
                    <a:pt x="112" y="0"/>
                    <a:pt x="95" y="10"/>
                    <a:pt x="86" y="26"/>
                  </a:cubicBezTo>
                  <a:cubicBezTo>
                    <a:pt x="81" y="22"/>
                    <a:pt x="75" y="20"/>
                    <a:pt x="68" y="20"/>
                  </a:cubicBezTo>
                  <a:cubicBezTo>
                    <a:pt x="49" y="20"/>
                    <a:pt x="35" y="35"/>
                    <a:pt x="35" y="54"/>
                  </a:cubicBezTo>
                  <a:cubicBezTo>
                    <a:pt x="35" y="54"/>
                    <a:pt x="35" y="54"/>
                    <a:pt x="35" y="54"/>
                  </a:cubicBezTo>
                  <a:cubicBezTo>
                    <a:pt x="15" y="56"/>
                    <a:pt x="0" y="72"/>
                    <a:pt x="0" y="92"/>
                  </a:cubicBezTo>
                  <a:cubicBezTo>
                    <a:pt x="0" y="113"/>
                    <a:pt x="17" y="130"/>
                    <a:pt x="38" y="130"/>
                  </a:cubicBezTo>
                  <a:cubicBezTo>
                    <a:pt x="60" y="130"/>
                    <a:pt x="60" y="130"/>
                    <a:pt x="60" y="130"/>
                  </a:cubicBezTo>
                  <a:cubicBezTo>
                    <a:pt x="52" y="118"/>
                    <a:pt x="52" y="118"/>
                    <a:pt x="52" y="118"/>
                  </a:cubicBezTo>
                  <a:cubicBezTo>
                    <a:pt x="48" y="113"/>
                    <a:pt x="47" y="107"/>
                    <a:pt x="49" y="101"/>
                  </a:cubicBezTo>
                  <a:cubicBezTo>
                    <a:pt x="52" y="96"/>
                    <a:pt x="58" y="93"/>
                    <a:pt x="64" y="93"/>
                  </a:cubicBezTo>
                  <a:cubicBezTo>
                    <a:pt x="75" y="93"/>
                    <a:pt x="75" y="93"/>
                    <a:pt x="75" y="93"/>
                  </a:cubicBezTo>
                  <a:cubicBezTo>
                    <a:pt x="75" y="53"/>
                    <a:pt x="75" y="53"/>
                    <a:pt x="75" y="53"/>
                  </a:cubicBezTo>
                  <a:cubicBezTo>
                    <a:pt x="75" y="43"/>
                    <a:pt x="83" y="35"/>
                    <a:pt x="93" y="35"/>
                  </a:cubicBezTo>
                  <a:cubicBezTo>
                    <a:pt x="114" y="35"/>
                    <a:pt x="114" y="35"/>
                    <a:pt x="114" y="35"/>
                  </a:cubicBezTo>
                  <a:cubicBezTo>
                    <a:pt x="124" y="35"/>
                    <a:pt x="132" y="43"/>
                    <a:pt x="132" y="53"/>
                  </a:cubicBezTo>
                  <a:cubicBezTo>
                    <a:pt x="132" y="93"/>
                    <a:pt x="132" y="93"/>
                    <a:pt x="132" y="93"/>
                  </a:cubicBezTo>
                  <a:cubicBezTo>
                    <a:pt x="143" y="93"/>
                    <a:pt x="143" y="93"/>
                    <a:pt x="143" y="93"/>
                  </a:cubicBezTo>
                  <a:cubicBezTo>
                    <a:pt x="150" y="93"/>
                    <a:pt x="155" y="96"/>
                    <a:pt x="158" y="101"/>
                  </a:cubicBezTo>
                  <a:cubicBezTo>
                    <a:pt x="160" y="107"/>
                    <a:pt x="160" y="113"/>
                    <a:pt x="155" y="118"/>
                  </a:cubicBezTo>
                  <a:cubicBezTo>
                    <a:pt x="147" y="130"/>
                    <a:pt x="147" y="130"/>
                    <a:pt x="147" y="130"/>
                  </a:cubicBezTo>
                  <a:cubicBezTo>
                    <a:pt x="161" y="130"/>
                    <a:pt x="161" y="130"/>
                    <a:pt x="161" y="130"/>
                  </a:cubicBezTo>
                  <a:cubicBezTo>
                    <a:pt x="182" y="130"/>
                    <a:pt x="199" y="113"/>
                    <a:pt x="199" y="92"/>
                  </a:cubicBezTo>
                  <a:cubicBezTo>
                    <a:pt x="199" y="79"/>
                    <a:pt x="193" y="68"/>
                    <a:pt x="184"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sp>
        <p:nvSpPr>
          <p:cNvPr id="34" name="2"/>
          <p:cNvSpPr txBox="1"/>
          <p:nvPr/>
        </p:nvSpPr>
        <p:spPr>
          <a:xfrm>
            <a:off x="2831640" y="164639"/>
            <a:ext cx="6720745" cy="1550343"/>
          </a:xfrm>
          <a:prstGeom prst="rect">
            <a:avLst/>
          </a:prstGeom>
          <a:noFill/>
        </p:spPr>
        <p:txBody>
          <a:bodyPr wrap="square" lIns="72302" tIns="36154" rIns="72302" bIns="36154" rtlCol="0">
            <a:spAutoFit/>
          </a:bodyPr>
          <a:lstStyle/>
          <a:p>
            <a:pPr marL="0" lvl="1"/>
            <a:r>
              <a:rPr lang="zh-CN" altLang="en-US" sz="3200" b="1" dirty="0">
                <a:solidFill>
                  <a:schemeClr val="accent1"/>
                </a:solidFill>
                <a:latin typeface="微软雅黑" panose="020B0503020204020204" pitchFamily="34" charset="-122"/>
                <a:ea typeface="微软雅黑" panose="020B0503020204020204" pitchFamily="34" charset="-122"/>
              </a:rPr>
              <a:t>课程模块：满足不同复习阶段需求</a:t>
            </a:r>
            <a:endParaRPr lang="zh-CN" altLang="en-US" sz="3200" b="1" dirty="0">
              <a:solidFill>
                <a:schemeClr val="accent1"/>
              </a:solidFill>
              <a:latin typeface="微软雅黑" panose="020B0503020204020204" pitchFamily="34" charset="-122"/>
              <a:ea typeface="微软雅黑" panose="020B0503020204020204" pitchFamily="34" charset="-122"/>
            </a:endParaRPr>
          </a:p>
          <a:p>
            <a:pPr marL="0" lvl="1"/>
            <a:endParaRPr lang="zh-CN" altLang="en-US" sz="3200" b="1" dirty="0">
              <a:solidFill>
                <a:schemeClr val="accent1"/>
              </a:solidFill>
              <a:latin typeface="微软雅黑" panose="020B0503020204020204" pitchFamily="34" charset="-122"/>
              <a:ea typeface="微软雅黑" panose="020B0503020204020204" pitchFamily="34" charset="-122"/>
            </a:endParaRPr>
          </a:p>
          <a:p>
            <a:pPr marL="0" lvl="1"/>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2831640" y="836712"/>
            <a:ext cx="9360361"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 name="Group 71"/>
          <p:cNvGrpSpPr/>
          <p:nvPr/>
        </p:nvGrpSpPr>
        <p:grpSpPr bwMode="auto">
          <a:xfrm>
            <a:off x="9789813" y="1485289"/>
            <a:ext cx="2438400" cy="3540973"/>
            <a:chOff x="0" y="2423060"/>
            <a:chExt cx="2438400" cy="3540824"/>
          </a:xfrm>
        </p:grpSpPr>
        <p:sp>
          <p:nvSpPr>
            <p:cNvPr id="3" name="Rectangle 5"/>
            <p:cNvSpPr/>
            <p:nvPr/>
          </p:nvSpPr>
          <p:spPr>
            <a:xfrm>
              <a:off x="0" y="4107406"/>
              <a:ext cx="2438400" cy="26827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a:solidFill>
                  <a:srgbClr val="FFFFFF"/>
                </a:solidFill>
                <a:latin typeface="+mn-lt"/>
                <a:cs typeface="+mn-ea"/>
                <a:sym typeface="+mn-lt"/>
              </a:endParaRPr>
            </a:p>
          </p:txBody>
        </p:sp>
        <p:sp>
          <p:nvSpPr>
            <p:cNvPr id="4" name="Oval 46"/>
            <p:cNvSpPr/>
            <p:nvPr/>
          </p:nvSpPr>
          <p:spPr>
            <a:xfrm>
              <a:off x="768350" y="5063811"/>
              <a:ext cx="901700" cy="90007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endParaRPr lang="en-US" altLang="zh-CN">
                <a:solidFill>
                  <a:srgbClr val="FFFFFF"/>
                </a:solidFill>
                <a:latin typeface="+mn-lt"/>
                <a:cs typeface="+mn-ea"/>
                <a:sym typeface="+mn-lt"/>
              </a:endParaRPr>
            </a:p>
          </p:txBody>
        </p:sp>
        <p:sp>
          <p:nvSpPr>
            <p:cNvPr id="5" name="TextBox 47"/>
            <p:cNvSpPr txBox="1"/>
            <p:nvPr/>
          </p:nvSpPr>
          <p:spPr>
            <a:xfrm>
              <a:off x="426885" y="4503975"/>
              <a:ext cx="1470025" cy="384704"/>
            </a:xfrm>
            <a:prstGeom prst="rect">
              <a:avLst/>
            </a:prstGeom>
            <a:noFill/>
          </p:spPr>
          <p:txBody>
            <a:bodyPr>
              <a:spAutoFit/>
            </a:bodyPr>
            <a:lstStyle/>
            <a:p>
              <a:pPr algn="ctr">
                <a:defRPr/>
              </a:pPr>
              <a:r>
                <a:rPr lang="zh-CN" altLang="en-US" b="1" dirty="0">
                  <a:latin typeface="微软雅黑" panose="020B0503020204020204" pitchFamily="34" charset="-122"/>
                  <a:ea typeface="微软雅黑" panose="020B0503020204020204" pitchFamily="34" charset="-122"/>
                  <a:cs typeface="+mn-ea"/>
                  <a:sym typeface="+mn-lt"/>
                </a:rPr>
                <a:t>图片视频题</a:t>
              </a:r>
              <a:endParaRPr lang="en-US" b="1" dirty="0">
                <a:latin typeface="微软雅黑" panose="020B0503020204020204" pitchFamily="34" charset="-122"/>
                <a:ea typeface="微软雅黑" panose="020B0503020204020204" pitchFamily="34" charset="-122"/>
                <a:cs typeface="+mn-ea"/>
                <a:sym typeface="+mn-lt"/>
              </a:endParaRPr>
            </a:p>
          </p:txBody>
        </p:sp>
        <p:sp>
          <p:nvSpPr>
            <p:cNvPr id="6" name="TextBox 64"/>
            <p:cNvSpPr txBox="1"/>
            <p:nvPr/>
          </p:nvSpPr>
          <p:spPr bwMode="auto">
            <a:xfrm>
              <a:off x="148106" y="2423060"/>
              <a:ext cx="2142188" cy="1311651"/>
            </a:xfrm>
            <a:prstGeom prst="rect">
              <a:avLst/>
            </a:prstGeom>
            <a:noFill/>
          </p:spPr>
          <p:txBody>
            <a:bodyPr wrap="square" lIns="0" rIns="0">
              <a:spAutoFit/>
            </a:bodyPr>
            <a:lstStyle/>
            <a:p>
              <a:pPr>
                <a:lnSpc>
                  <a:spcPct val="130000"/>
                </a:lnSpc>
              </a:pPr>
              <a:r>
                <a:rPr lang="zh-CN" altLang="en-US" sz="2100" dirty="0">
                  <a:latin typeface="+mn-ea"/>
                </a:rPr>
                <a:t>专项讲解图片题、视频题考题特点、解题思路</a:t>
              </a:r>
              <a:endParaRPr lang="en-US" altLang="zh-CN" sz="2100" dirty="0">
                <a:latin typeface="+mn-ea"/>
              </a:endParaRPr>
            </a:p>
          </p:txBody>
        </p:sp>
        <p:sp>
          <p:nvSpPr>
            <p:cNvPr id="7" name="Freeform 55"/>
            <p:cNvSpPr/>
            <p:nvPr/>
          </p:nvSpPr>
          <p:spPr bwMode="auto">
            <a:xfrm>
              <a:off x="970291" y="5266710"/>
              <a:ext cx="497818" cy="494542"/>
            </a:xfrm>
            <a:custGeom>
              <a:avLst/>
              <a:gdLst>
                <a:gd name="T0" fmla="*/ 1630412902 w 152"/>
                <a:gd name="T1" fmla="*/ 933194204 h 151"/>
                <a:gd name="T2" fmla="*/ 1437338121 w 152"/>
                <a:gd name="T3" fmla="*/ 933194204 h 151"/>
                <a:gd name="T4" fmla="*/ 1437338121 w 152"/>
                <a:gd name="T5" fmla="*/ 1619680727 h 151"/>
                <a:gd name="T6" fmla="*/ 954651168 w 152"/>
                <a:gd name="T7" fmla="*/ 1619680727 h 151"/>
                <a:gd name="T8" fmla="*/ 954651168 w 152"/>
                <a:gd name="T9" fmla="*/ 1190624603 h 151"/>
                <a:gd name="T10" fmla="*/ 675761734 w 152"/>
                <a:gd name="T11" fmla="*/ 1190624603 h 151"/>
                <a:gd name="T12" fmla="*/ 675761734 w 152"/>
                <a:gd name="T13" fmla="*/ 1619680727 h 151"/>
                <a:gd name="T14" fmla="*/ 193074781 w 152"/>
                <a:gd name="T15" fmla="*/ 1619680727 h 151"/>
                <a:gd name="T16" fmla="*/ 193074781 w 152"/>
                <a:gd name="T17" fmla="*/ 933194204 h 151"/>
                <a:gd name="T18" fmla="*/ 0 w 152"/>
                <a:gd name="T19" fmla="*/ 933194204 h 151"/>
                <a:gd name="T20" fmla="*/ 300338185 w 152"/>
                <a:gd name="T21" fmla="*/ 579223311 h 151"/>
                <a:gd name="T22" fmla="*/ 300338185 w 152"/>
                <a:gd name="T23" fmla="*/ 128715200 h 151"/>
                <a:gd name="T24" fmla="*/ 536320292 w 152"/>
                <a:gd name="T25" fmla="*/ 128715200 h 151"/>
                <a:gd name="T26" fmla="*/ 536320292 w 152"/>
                <a:gd name="T27" fmla="*/ 321789637 h 151"/>
                <a:gd name="T28" fmla="*/ 815206451 w 152"/>
                <a:gd name="T29" fmla="*/ 0 h 151"/>
                <a:gd name="T30" fmla="*/ 1222811314 w 152"/>
                <a:gd name="T31" fmla="*/ 461234105 h 151"/>
                <a:gd name="T32" fmla="*/ 1630412902 w 152"/>
                <a:gd name="T33" fmla="*/ 933194204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2" h="151">
                  <a:moveTo>
                    <a:pt x="152" y="87"/>
                  </a:moveTo>
                  <a:lnTo>
                    <a:pt x="134" y="87"/>
                  </a:lnTo>
                  <a:lnTo>
                    <a:pt x="134" y="151"/>
                  </a:lnTo>
                  <a:lnTo>
                    <a:pt x="89" y="151"/>
                  </a:lnTo>
                  <a:lnTo>
                    <a:pt x="89" y="111"/>
                  </a:lnTo>
                  <a:lnTo>
                    <a:pt x="63" y="111"/>
                  </a:lnTo>
                  <a:lnTo>
                    <a:pt x="63" y="151"/>
                  </a:lnTo>
                  <a:lnTo>
                    <a:pt x="18" y="151"/>
                  </a:lnTo>
                  <a:lnTo>
                    <a:pt x="18" y="87"/>
                  </a:lnTo>
                  <a:lnTo>
                    <a:pt x="0" y="87"/>
                  </a:lnTo>
                  <a:lnTo>
                    <a:pt x="28" y="54"/>
                  </a:lnTo>
                  <a:lnTo>
                    <a:pt x="28" y="12"/>
                  </a:lnTo>
                  <a:lnTo>
                    <a:pt x="50" y="12"/>
                  </a:lnTo>
                  <a:lnTo>
                    <a:pt x="50" y="30"/>
                  </a:lnTo>
                  <a:lnTo>
                    <a:pt x="76" y="0"/>
                  </a:lnTo>
                  <a:lnTo>
                    <a:pt x="114" y="43"/>
                  </a:lnTo>
                  <a:lnTo>
                    <a:pt x="152"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0"/>
          <p:cNvSpPr>
            <a:spLocks noChangeArrowheads="1"/>
          </p:cNvSpPr>
          <p:nvPr/>
        </p:nvSpPr>
        <p:spPr bwMode="auto">
          <a:xfrm>
            <a:off x="3423343" y="4581128"/>
            <a:ext cx="4486111" cy="1241341"/>
          </a:xfrm>
          <a:prstGeom prst="rect">
            <a:avLst/>
          </a:prstGeom>
          <a:noFill/>
          <a:ln w="9525">
            <a:noFill/>
            <a:miter lim="800000"/>
          </a:ln>
        </p:spPr>
        <p:txBody>
          <a:bodyPr lIns="91414" tIns="45707" rIns="91414" bIns="45707">
            <a:spAutoFit/>
          </a:bodyPr>
          <a:lstStyle/>
          <a:p>
            <a:pPr latinLnBrk="1">
              <a:lnSpc>
                <a:spcPct val="150000"/>
              </a:lnSpc>
              <a:buClr>
                <a:srgbClr val="FF0000"/>
              </a:buClr>
              <a:buSzPct val="70000"/>
            </a:pPr>
            <a:r>
              <a:rPr lang="zh-CN" altLang="en-US" sz="2100" b="1" dirty="0">
                <a:solidFill>
                  <a:schemeClr val="accent2"/>
                </a:solidFill>
                <a:latin typeface="+mn-ea"/>
              </a:rPr>
              <a:t>考点强化</a:t>
            </a:r>
            <a:endParaRPr lang="en-US" altLang="zh-CN" sz="2100" b="1" dirty="0">
              <a:solidFill>
                <a:schemeClr val="accent2"/>
              </a:solidFill>
              <a:latin typeface="+mn-ea"/>
            </a:endParaRPr>
          </a:p>
          <a:p>
            <a:pPr latinLnBrk="1">
              <a:buClr>
                <a:srgbClr val="FF0000"/>
              </a:buClr>
              <a:buSzPct val="70000"/>
            </a:pPr>
            <a:r>
              <a:rPr lang="zh-CN" altLang="en-US" sz="2100" b="1" dirty="0">
                <a:latin typeface="+mn-ea"/>
              </a:rPr>
              <a:t>利用碎片化</a:t>
            </a:r>
            <a:endParaRPr lang="en-US" altLang="zh-CN" sz="2100" b="1" dirty="0">
              <a:latin typeface="+mn-ea"/>
            </a:endParaRPr>
          </a:p>
          <a:p>
            <a:pPr latinLnBrk="1">
              <a:buClr>
                <a:srgbClr val="FF0000"/>
              </a:buClr>
              <a:buSzPct val="70000"/>
            </a:pPr>
            <a:r>
              <a:rPr lang="zh-CN" altLang="en-US" sz="2100" b="1" dirty="0">
                <a:latin typeface="+mn-ea"/>
              </a:rPr>
              <a:t>时间巩固复习</a:t>
            </a:r>
            <a:endParaRPr lang="zh-CN" altLang="en-US" sz="2100" b="1" dirty="0">
              <a:latin typeface="+mn-ea"/>
            </a:endParaRPr>
          </a:p>
        </p:txBody>
      </p:sp>
      <p:grpSp>
        <p:nvGrpSpPr>
          <p:cNvPr id="2" name="Group 3"/>
          <p:cNvGrpSpPr/>
          <p:nvPr/>
        </p:nvGrpSpPr>
        <p:grpSpPr bwMode="auto">
          <a:xfrm>
            <a:off x="808262" y="4677139"/>
            <a:ext cx="1646605" cy="446213"/>
            <a:chOff x="-246958" y="20662"/>
            <a:chExt cx="1498500" cy="406400"/>
          </a:xfrm>
        </p:grpSpPr>
        <p:sp>
          <p:nvSpPr>
            <p:cNvPr id="16404" name="矩形 8"/>
            <p:cNvSpPr>
              <a:spLocks noChangeArrowheads="1"/>
            </p:cNvSpPr>
            <p:nvPr/>
          </p:nvSpPr>
          <p:spPr bwMode="auto">
            <a:xfrm>
              <a:off x="-246958" y="20662"/>
              <a:ext cx="1498500" cy="350394"/>
            </a:xfrm>
            <a:prstGeom prst="rect">
              <a:avLst/>
            </a:prstGeom>
            <a:noFill/>
            <a:ln w="9525">
              <a:noFill/>
              <a:miter lim="800000"/>
            </a:ln>
          </p:spPr>
          <p:txBody>
            <a:bodyPr wrap="none">
              <a:spAutoFit/>
            </a:bodyPr>
            <a:lstStyle/>
            <a:p>
              <a:pPr algn="ctr"/>
              <a:r>
                <a:rPr lang="zh-CN" altLang="en-US" b="1" dirty="0">
                  <a:solidFill>
                    <a:srgbClr val="000000"/>
                  </a:solidFill>
                  <a:latin typeface="宋体" panose="02010600030101010101" pitchFamily="2" charset="-122"/>
                  <a:sym typeface="Calibri" panose="020F0502020204030204" charset="0"/>
                </a:rPr>
                <a:t>在校学习阶段</a:t>
              </a:r>
              <a:endParaRPr lang="zh-CN" altLang="en-US" b="1" dirty="0">
                <a:solidFill>
                  <a:srgbClr val="000000"/>
                </a:solidFill>
                <a:latin typeface="宋体" panose="02010600030101010101" pitchFamily="2" charset="-122"/>
                <a:sym typeface="Calibri" panose="020F0502020204030204" charset="0"/>
              </a:endParaRPr>
            </a:p>
          </p:txBody>
        </p:sp>
        <p:sp>
          <p:nvSpPr>
            <p:cNvPr id="16405" name="直接连接符 5"/>
            <p:cNvSpPr>
              <a:spLocks noChangeShapeType="1"/>
            </p:cNvSpPr>
            <p:nvPr/>
          </p:nvSpPr>
          <p:spPr bwMode="auto">
            <a:xfrm>
              <a:off x="0" y="425510"/>
              <a:ext cx="1044000" cy="1552"/>
            </a:xfrm>
            <a:prstGeom prst="line">
              <a:avLst/>
            </a:prstGeom>
            <a:noFill/>
            <a:ln w="63500">
              <a:solidFill>
                <a:schemeClr val="accent1"/>
              </a:solidFill>
              <a:round/>
            </a:ln>
          </p:spPr>
          <p:txBody>
            <a:bodyPr/>
            <a:lstStyle/>
            <a:p>
              <a:endParaRPr lang="zh-CN" altLang="en-US" sz="2100"/>
            </a:p>
          </p:txBody>
        </p:sp>
      </p:grpSp>
      <p:grpSp>
        <p:nvGrpSpPr>
          <p:cNvPr id="4" name="Group 9"/>
          <p:cNvGrpSpPr/>
          <p:nvPr/>
        </p:nvGrpSpPr>
        <p:grpSpPr bwMode="auto">
          <a:xfrm>
            <a:off x="2980819" y="3525011"/>
            <a:ext cx="1646604" cy="454593"/>
            <a:chOff x="-87375" y="0"/>
            <a:chExt cx="1498828" cy="414362"/>
          </a:xfrm>
        </p:grpSpPr>
        <p:sp>
          <p:nvSpPr>
            <p:cNvPr id="16400" name="矩形 10"/>
            <p:cNvSpPr>
              <a:spLocks noChangeArrowheads="1"/>
            </p:cNvSpPr>
            <p:nvPr/>
          </p:nvSpPr>
          <p:spPr bwMode="auto">
            <a:xfrm>
              <a:off x="-87375" y="0"/>
              <a:ext cx="1498828" cy="350673"/>
            </a:xfrm>
            <a:prstGeom prst="rect">
              <a:avLst/>
            </a:prstGeom>
            <a:noFill/>
            <a:ln w="9525">
              <a:noFill/>
              <a:miter lim="800000"/>
            </a:ln>
          </p:spPr>
          <p:txBody>
            <a:bodyPr wrap="none">
              <a:spAutoFit/>
            </a:bodyPr>
            <a:lstStyle/>
            <a:p>
              <a:pPr algn="ctr" latinLnBrk="1">
                <a:buClr>
                  <a:srgbClr val="FF0000"/>
                </a:buClr>
                <a:buSzPct val="70000"/>
              </a:pPr>
              <a:r>
                <a:rPr lang="zh-CN" altLang="en-US" b="1" dirty="0"/>
                <a:t>临床实习阶段</a:t>
              </a:r>
              <a:endParaRPr lang="zh-CN" altLang="en-US" b="1" dirty="0"/>
            </a:p>
          </p:txBody>
        </p:sp>
        <p:sp>
          <p:nvSpPr>
            <p:cNvPr id="16401" name="直接连接符 11"/>
            <p:cNvSpPr>
              <a:spLocks noChangeShapeType="1"/>
            </p:cNvSpPr>
            <p:nvPr/>
          </p:nvSpPr>
          <p:spPr bwMode="auto">
            <a:xfrm>
              <a:off x="0" y="412810"/>
              <a:ext cx="1044000" cy="1552"/>
            </a:xfrm>
            <a:prstGeom prst="line">
              <a:avLst/>
            </a:prstGeom>
            <a:noFill/>
            <a:ln w="63500">
              <a:solidFill>
                <a:schemeClr val="accent1"/>
              </a:solidFill>
              <a:round/>
            </a:ln>
          </p:spPr>
          <p:txBody>
            <a:bodyPr/>
            <a:lstStyle/>
            <a:p>
              <a:endParaRPr lang="zh-CN" altLang="en-US" sz="2100"/>
            </a:p>
          </p:txBody>
        </p:sp>
      </p:grpSp>
      <p:grpSp>
        <p:nvGrpSpPr>
          <p:cNvPr id="5" name="Group 12"/>
          <p:cNvGrpSpPr/>
          <p:nvPr/>
        </p:nvGrpSpPr>
        <p:grpSpPr bwMode="auto">
          <a:xfrm>
            <a:off x="5189062" y="2372883"/>
            <a:ext cx="1646605" cy="460952"/>
            <a:chOff x="-88767" y="0"/>
            <a:chExt cx="1498972" cy="417480"/>
          </a:xfrm>
        </p:grpSpPr>
        <p:sp>
          <p:nvSpPr>
            <p:cNvPr id="16398" name="矩形 11"/>
            <p:cNvSpPr>
              <a:spLocks noChangeArrowheads="1"/>
            </p:cNvSpPr>
            <p:nvPr/>
          </p:nvSpPr>
          <p:spPr bwMode="auto">
            <a:xfrm>
              <a:off x="-88767" y="0"/>
              <a:ext cx="1498972" cy="348438"/>
            </a:xfrm>
            <a:prstGeom prst="rect">
              <a:avLst/>
            </a:prstGeom>
            <a:noFill/>
            <a:ln w="9525">
              <a:noFill/>
              <a:miter lim="800000"/>
            </a:ln>
          </p:spPr>
          <p:txBody>
            <a:bodyPr wrap="none">
              <a:spAutoFit/>
            </a:bodyPr>
            <a:lstStyle/>
            <a:p>
              <a:pPr algn="ctr" defTabSz="913765" latinLnBrk="1">
                <a:buClr>
                  <a:srgbClr val="FF0000"/>
                </a:buClr>
                <a:buSzPct val="70000"/>
                <a:defRPr/>
              </a:pPr>
              <a:r>
                <a:rPr lang="zh-CN" altLang="en-US" b="1" dirty="0">
                  <a:latin typeface="+mj-ea"/>
                </a:rPr>
                <a:t>考前强化阶段</a:t>
              </a:r>
              <a:endParaRPr lang="zh-CN" altLang="en-US" b="1" dirty="0">
                <a:latin typeface="+mj-ea"/>
              </a:endParaRPr>
            </a:p>
          </p:txBody>
        </p:sp>
        <p:sp>
          <p:nvSpPr>
            <p:cNvPr id="16399" name="直接连接符 14"/>
            <p:cNvSpPr>
              <a:spLocks noChangeShapeType="1"/>
            </p:cNvSpPr>
            <p:nvPr/>
          </p:nvSpPr>
          <p:spPr bwMode="auto">
            <a:xfrm>
              <a:off x="0" y="415928"/>
              <a:ext cx="1044000" cy="1552"/>
            </a:xfrm>
            <a:prstGeom prst="line">
              <a:avLst/>
            </a:prstGeom>
            <a:noFill/>
            <a:ln w="63500">
              <a:solidFill>
                <a:schemeClr val="accent1"/>
              </a:solidFill>
              <a:round/>
            </a:ln>
          </p:spPr>
          <p:txBody>
            <a:bodyPr/>
            <a:lstStyle/>
            <a:p>
              <a:endParaRPr lang="zh-CN" altLang="en-US" sz="2100"/>
            </a:p>
          </p:txBody>
        </p:sp>
      </p:grpSp>
      <p:sp>
        <p:nvSpPr>
          <p:cNvPr id="9231" name="Text Box 30"/>
          <p:cNvSpPr>
            <a:spLocks noChangeArrowheads="1"/>
          </p:cNvSpPr>
          <p:nvPr/>
        </p:nvSpPr>
        <p:spPr bwMode="auto">
          <a:xfrm>
            <a:off x="5631588" y="3525011"/>
            <a:ext cx="3719647" cy="1241341"/>
          </a:xfrm>
          <a:prstGeom prst="rect">
            <a:avLst/>
          </a:prstGeom>
          <a:noFill/>
          <a:ln w="9525">
            <a:noFill/>
            <a:miter lim="800000"/>
          </a:ln>
        </p:spPr>
        <p:txBody>
          <a:bodyPr lIns="91414" tIns="45707" rIns="91414" bIns="45707">
            <a:spAutoFit/>
          </a:bodyPr>
          <a:lstStyle/>
          <a:p>
            <a:pPr latinLnBrk="1">
              <a:lnSpc>
                <a:spcPct val="150000"/>
              </a:lnSpc>
              <a:buClr>
                <a:srgbClr val="FF0000"/>
              </a:buClr>
              <a:buSzPct val="70000"/>
            </a:pPr>
            <a:r>
              <a:rPr lang="zh-CN" altLang="en-US" sz="21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冲刺</a:t>
            </a:r>
            <a:r>
              <a:rPr lang="en-US" altLang="zh-CN" sz="21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直播</a:t>
            </a:r>
            <a:endParaRPr lang="en-US" altLang="zh-CN" sz="21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a:p>
            <a:pPr latinLnBrk="1">
              <a:buClr>
                <a:srgbClr val="FF0000"/>
              </a:buClr>
              <a:buSzPct val="70000"/>
            </a:pPr>
            <a:r>
              <a:rPr lang="zh-CN" altLang="en-US" sz="21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巩固练习</a:t>
            </a:r>
            <a:endParaRPr lang="en-US" altLang="zh-CN" sz="21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atinLnBrk="1">
              <a:buClr>
                <a:srgbClr val="FF0000"/>
              </a:buClr>
              <a:buSzPct val="70000"/>
            </a:pPr>
            <a:r>
              <a:rPr lang="zh-CN" altLang="en-US" sz="21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掌握考点</a:t>
            </a:r>
            <a:endParaRPr lang="en-US" altLang="zh-CN" sz="21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3" name="Text Box 30"/>
          <p:cNvSpPr>
            <a:spLocks noChangeArrowheads="1"/>
          </p:cNvSpPr>
          <p:nvPr/>
        </p:nvSpPr>
        <p:spPr bwMode="auto">
          <a:xfrm>
            <a:off x="719403" y="5637246"/>
            <a:ext cx="1951900" cy="1061803"/>
          </a:xfrm>
          <a:prstGeom prst="rect">
            <a:avLst/>
          </a:prstGeom>
          <a:noFill/>
          <a:ln w="9525">
            <a:noFill/>
            <a:miter lim="800000"/>
          </a:ln>
        </p:spPr>
        <p:txBody>
          <a:bodyPr wrap="square" lIns="91414" tIns="45707" rIns="91414" bIns="45707">
            <a:spAutoFit/>
          </a:bodyPr>
          <a:lstStyle/>
          <a:p>
            <a:pPr latinLnBrk="1">
              <a:lnSpc>
                <a:spcPct val="150000"/>
              </a:lnSpc>
              <a:buClr>
                <a:srgbClr val="FF0000"/>
              </a:buClr>
              <a:buSzPct val="70000"/>
              <a:defRPr/>
            </a:pPr>
            <a:r>
              <a:rPr lang="zh-CN" altLang="en-US" sz="2100" b="1" dirty="0">
                <a:solidFill>
                  <a:schemeClr val="accent2"/>
                </a:solidFill>
                <a:latin typeface="+mn-ea"/>
              </a:rPr>
              <a:t>系统精讲课程</a:t>
            </a:r>
            <a:endParaRPr lang="en-US" altLang="zh-CN" sz="2100" b="1" dirty="0">
              <a:solidFill>
                <a:schemeClr val="accent2"/>
              </a:solidFill>
              <a:latin typeface="+mn-ea"/>
            </a:endParaRPr>
          </a:p>
          <a:p>
            <a:pPr latinLnBrk="1">
              <a:lnSpc>
                <a:spcPct val="150000"/>
              </a:lnSpc>
              <a:buClr>
                <a:srgbClr val="FF0000"/>
              </a:buClr>
              <a:buSzPct val="70000"/>
              <a:defRPr/>
            </a:pPr>
            <a:r>
              <a:rPr lang="zh-CN" altLang="en-US" sz="2100" b="1" dirty="0">
                <a:latin typeface="+mn-ea"/>
              </a:rPr>
              <a:t>打基础</a:t>
            </a:r>
            <a:endParaRPr lang="zh-CN" altLang="en-US" sz="2100" b="1" dirty="0">
              <a:latin typeface="+mn-ea"/>
            </a:endParaRPr>
          </a:p>
        </p:txBody>
      </p:sp>
      <p:sp>
        <p:nvSpPr>
          <p:cNvPr id="9234" name="矩形 4"/>
          <p:cNvSpPr/>
          <p:nvPr/>
        </p:nvSpPr>
        <p:spPr bwMode="auto">
          <a:xfrm>
            <a:off x="687718" y="1412776"/>
            <a:ext cx="9749791" cy="4159251"/>
          </a:xfrm>
          <a:custGeom>
            <a:avLst/>
            <a:gdLst>
              <a:gd name="T0" fmla="*/ 43553908 w 8882775"/>
              <a:gd name="T1" fmla="*/ 0 h 3787544"/>
              <a:gd name="T2" fmla="*/ 42859773 w 8882775"/>
              <a:gd name="T3" fmla="*/ 2355801 h 3787544"/>
              <a:gd name="T4" fmla="*/ 42483911 w 8882775"/>
              <a:gd name="T5" fmla="*/ 1883238 h 3787544"/>
              <a:gd name="T6" fmla="*/ 40188578 w 8882775"/>
              <a:gd name="T7" fmla="*/ 3714572 h 3787544"/>
              <a:gd name="T8" fmla="*/ 40134783 w 8882775"/>
              <a:gd name="T9" fmla="*/ 3646858 h 3787544"/>
              <a:gd name="T10" fmla="*/ 40134783 w 8882775"/>
              <a:gd name="T11" fmla="*/ 3673106 h 3787544"/>
              <a:gd name="T12" fmla="*/ 30513171 w 8882775"/>
              <a:gd name="T13" fmla="*/ 3673106 h 3787544"/>
              <a:gd name="T14" fmla="*/ 30513171 w 8882775"/>
              <a:gd name="T15" fmla="*/ 8623976 h 3787544"/>
              <a:gd name="T16" fmla="*/ 30496692 w 8882775"/>
              <a:gd name="T17" fmla="*/ 8623976 h 3787544"/>
              <a:gd name="T18" fmla="*/ 30496692 w 8882775"/>
              <a:gd name="T19" fmla="*/ 8641805 h 3787544"/>
              <a:gd name="T20" fmla="*/ 20896523 w 8882775"/>
              <a:gd name="T21" fmla="*/ 8641805 h 3787544"/>
              <a:gd name="T22" fmla="*/ 20896523 w 8882775"/>
              <a:gd name="T23" fmla="*/ 12066643 h 3787544"/>
              <a:gd name="T24" fmla="*/ 20896523 w 8882775"/>
              <a:gd name="T25" fmla="*/ 13592678 h 3787544"/>
              <a:gd name="T26" fmla="*/ 20896523 w 8882775"/>
              <a:gd name="T27" fmla="*/ 13649904 h 3787544"/>
              <a:gd name="T28" fmla="*/ 11322280 w 8882775"/>
              <a:gd name="T29" fmla="*/ 13649904 h 3787544"/>
              <a:gd name="T30" fmla="*/ 11322280 w 8882775"/>
              <a:gd name="T31" fmla="*/ 18600775 h 3787544"/>
              <a:gd name="T32" fmla="*/ 11180923 w 8882775"/>
              <a:gd name="T33" fmla="*/ 18600775 h 3787544"/>
              <a:gd name="T34" fmla="*/ 9741548 w 8882775"/>
              <a:gd name="T35" fmla="*/ 18600775 h 3787544"/>
              <a:gd name="T36" fmla="*/ 0 w 8882775"/>
              <a:gd name="T37" fmla="*/ 18600775 h 3787544"/>
              <a:gd name="T38" fmla="*/ 0 w 8882775"/>
              <a:gd name="T39" fmla="*/ 17017527 h 3787544"/>
              <a:gd name="T40" fmla="*/ 9741548 w 8882775"/>
              <a:gd name="T41" fmla="*/ 17017527 h 3787544"/>
              <a:gd name="T42" fmla="*/ 9741548 w 8882775"/>
              <a:gd name="T43" fmla="*/ 13649904 h 3787544"/>
              <a:gd name="T44" fmla="*/ 9715599 w 8882775"/>
              <a:gd name="T45" fmla="*/ 13649904 h 3787544"/>
              <a:gd name="T46" fmla="*/ 9715599 w 8882775"/>
              <a:gd name="T47" fmla="*/ 12066643 h 3787544"/>
              <a:gd name="T48" fmla="*/ 9741548 w 8882775"/>
              <a:gd name="T49" fmla="*/ 12066643 h 3787544"/>
              <a:gd name="T50" fmla="*/ 11322280 w 8882775"/>
              <a:gd name="T51" fmla="*/ 12066643 h 3787544"/>
              <a:gd name="T52" fmla="*/ 19315773 w 8882775"/>
              <a:gd name="T53" fmla="*/ 12066643 h 3787544"/>
              <a:gd name="T54" fmla="*/ 19315773 w 8882775"/>
              <a:gd name="T55" fmla="*/ 8641805 h 3787544"/>
              <a:gd name="T56" fmla="*/ 19315773 w 8882775"/>
              <a:gd name="T57" fmla="*/ 7058548 h 3787544"/>
              <a:gd name="T58" fmla="*/ 20896523 w 8882775"/>
              <a:gd name="T59" fmla="*/ 7058548 h 3787544"/>
              <a:gd name="T60" fmla="*/ 28932474 w 8882775"/>
              <a:gd name="T61" fmla="*/ 7058548 h 3787544"/>
              <a:gd name="T62" fmla="*/ 28932474 w 8882775"/>
              <a:gd name="T63" fmla="*/ 2089843 h 3787544"/>
              <a:gd name="T64" fmla="*/ 28953873 w 8882775"/>
              <a:gd name="T65" fmla="*/ 2089843 h 3787544"/>
              <a:gd name="T66" fmla="*/ 30513171 w 8882775"/>
              <a:gd name="T67" fmla="*/ 2089843 h 3787544"/>
              <a:gd name="T68" fmla="*/ 39644479 w 8882775"/>
              <a:gd name="T69" fmla="*/ 2089843 h 3787544"/>
              <a:gd name="T70" fmla="*/ 41482081 w 8882775"/>
              <a:gd name="T71" fmla="*/ 623627 h 3787544"/>
              <a:gd name="T72" fmla="*/ 41106254 w 8882775"/>
              <a:gd name="T73" fmla="*/ 151064 h 3787544"/>
              <a:gd name="T74" fmla="*/ 43553908 w 8882775"/>
              <a:gd name="T75" fmla="*/ 0 h 37875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82775"/>
              <a:gd name="T115" fmla="*/ 0 h 3787544"/>
              <a:gd name="T116" fmla="*/ 8882775 w 8882775"/>
              <a:gd name="T117" fmla="*/ 3787544 h 37875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82775" h="3787544">
                <a:moveTo>
                  <a:pt x="8882775" y="0"/>
                </a:moveTo>
                <a:lnTo>
                  <a:pt x="8741190" y="479693"/>
                </a:lnTo>
                <a:lnTo>
                  <a:pt x="8664538" y="383469"/>
                </a:lnTo>
                <a:lnTo>
                  <a:pt x="8196423" y="756369"/>
                </a:lnTo>
                <a:lnTo>
                  <a:pt x="8185439" y="742581"/>
                </a:lnTo>
                <a:lnTo>
                  <a:pt x="8185439" y="747926"/>
                </a:lnTo>
                <a:lnTo>
                  <a:pt x="6223125" y="747926"/>
                </a:lnTo>
                <a:lnTo>
                  <a:pt x="6223125" y="1756038"/>
                </a:lnTo>
                <a:lnTo>
                  <a:pt x="6219762" y="1756038"/>
                </a:lnTo>
                <a:lnTo>
                  <a:pt x="6219762" y="1759668"/>
                </a:lnTo>
                <a:lnTo>
                  <a:pt x="4261817" y="1759668"/>
                </a:lnTo>
                <a:lnTo>
                  <a:pt x="4261817" y="2457045"/>
                </a:lnTo>
                <a:lnTo>
                  <a:pt x="4261817" y="2767780"/>
                </a:lnTo>
                <a:lnTo>
                  <a:pt x="4261817" y="2779432"/>
                </a:lnTo>
                <a:lnTo>
                  <a:pt x="2309162" y="2779432"/>
                </a:lnTo>
                <a:lnTo>
                  <a:pt x="2309162" y="3787544"/>
                </a:lnTo>
                <a:lnTo>
                  <a:pt x="2280332" y="3787544"/>
                </a:lnTo>
                <a:lnTo>
                  <a:pt x="1986775" y="3787544"/>
                </a:lnTo>
                <a:lnTo>
                  <a:pt x="0" y="3787544"/>
                </a:lnTo>
                <a:lnTo>
                  <a:pt x="0" y="3465157"/>
                </a:lnTo>
                <a:lnTo>
                  <a:pt x="1986775" y="3465157"/>
                </a:lnTo>
                <a:lnTo>
                  <a:pt x="1986775" y="2779432"/>
                </a:lnTo>
                <a:lnTo>
                  <a:pt x="1981485" y="2779432"/>
                </a:lnTo>
                <a:lnTo>
                  <a:pt x="1981485" y="2457045"/>
                </a:lnTo>
                <a:lnTo>
                  <a:pt x="1986775" y="2457045"/>
                </a:lnTo>
                <a:lnTo>
                  <a:pt x="2309162" y="2457045"/>
                </a:lnTo>
                <a:lnTo>
                  <a:pt x="3939430" y="2457045"/>
                </a:lnTo>
                <a:lnTo>
                  <a:pt x="3939430" y="1759668"/>
                </a:lnTo>
                <a:lnTo>
                  <a:pt x="3939430" y="1437281"/>
                </a:lnTo>
                <a:lnTo>
                  <a:pt x="4261817" y="1437281"/>
                </a:lnTo>
                <a:lnTo>
                  <a:pt x="5900738" y="1437281"/>
                </a:lnTo>
                <a:lnTo>
                  <a:pt x="5900738" y="425539"/>
                </a:lnTo>
                <a:lnTo>
                  <a:pt x="5905107" y="425539"/>
                </a:lnTo>
                <a:lnTo>
                  <a:pt x="6223125" y="425539"/>
                </a:lnTo>
                <a:lnTo>
                  <a:pt x="8085435" y="425539"/>
                </a:lnTo>
                <a:lnTo>
                  <a:pt x="8460222" y="126984"/>
                </a:lnTo>
                <a:lnTo>
                  <a:pt x="8383569" y="30760"/>
                </a:lnTo>
                <a:lnTo>
                  <a:pt x="8882775" y="0"/>
                </a:lnTo>
                <a:close/>
              </a:path>
            </a:pathLst>
          </a:custGeom>
          <a:solidFill>
            <a:schemeClr val="tx1"/>
          </a:solidFill>
          <a:ln w="9525">
            <a:noFill/>
            <a:round/>
          </a:ln>
        </p:spPr>
        <p:txBody>
          <a:bodyPr lIns="91414" tIns="45707" rIns="91414" bIns="45707"/>
          <a:lstStyle/>
          <a:p>
            <a:endParaRPr lang="zh-CN" altLang="en-US"/>
          </a:p>
        </p:txBody>
      </p:sp>
      <p:grpSp>
        <p:nvGrpSpPr>
          <p:cNvPr id="6" name="Group 12"/>
          <p:cNvGrpSpPr/>
          <p:nvPr/>
        </p:nvGrpSpPr>
        <p:grpSpPr bwMode="auto">
          <a:xfrm>
            <a:off x="7743823" y="1316765"/>
            <a:ext cx="1684131" cy="481766"/>
            <a:chOff x="-2491630" y="440171"/>
            <a:chExt cx="1533134" cy="436331"/>
          </a:xfrm>
        </p:grpSpPr>
        <p:sp>
          <p:nvSpPr>
            <p:cNvPr id="23" name="矩形 11"/>
            <p:cNvSpPr>
              <a:spLocks noChangeArrowheads="1"/>
            </p:cNvSpPr>
            <p:nvPr/>
          </p:nvSpPr>
          <p:spPr bwMode="auto">
            <a:xfrm>
              <a:off x="-2457468" y="440171"/>
              <a:ext cx="1498972" cy="348438"/>
            </a:xfrm>
            <a:prstGeom prst="rect">
              <a:avLst/>
            </a:prstGeom>
            <a:noFill/>
            <a:ln w="9525">
              <a:noFill/>
              <a:miter lim="800000"/>
            </a:ln>
          </p:spPr>
          <p:txBody>
            <a:bodyPr wrap="none">
              <a:spAutoFit/>
            </a:bodyPr>
            <a:lstStyle/>
            <a:p>
              <a:pPr algn="ctr" latinLnBrk="1">
                <a:buClr>
                  <a:srgbClr val="FF0000"/>
                </a:buClr>
                <a:buSzPct val="70000"/>
                <a:buFont typeface="Wingdings" panose="05000000000000000000" pitchFamily="2" charset="2"/>
                <a:buNone/>
              </a:pPr>
              <a:r>
                <a:rPr lang="zh-CN" altLang="en-US" b="1" dirty="0">
                  <a:latin typeface="+mj-ea"/>
                </a:rPr>
                <a:t>考前冲刺阶段</a:t>
              </a:r>
              <a:endParaRPr lang="zh-CN" altLang="en-US" dirty="0"/>
            </a:p>
          </p:txBody>
        </p:sp>
        <p:sp>
          <p:nvSpPr>
            <p:cNvPr id="24" name="直接连接符 14"/>
            <p:cNvSpPr>
              <a:spLocks noChangeShapeType="1"/>
            </p:cNvSpPr>
            <p:nvPr/>
          </p:nvSpPr>
          <p:spPr bwMode="auto">
            <a:xfrm>
              <a:off x="-2491630" y="874950"/>
              <a:ext cx="1044000" cy="1552"/>
            </a:xfrm>
            <a:prstGeom prst="line">
              <a:avLst/>
            </a:prstGeom>
            <a:noFill/>
            <a:ln w="63500">
              <a:solidFill>
                <a:schemeClr val="accent1"/>
              </a:solidFill>
              <a:round/>
            </a:ln>
          </p:spPr>
          <p:txBody>
            <a:bodyPr/>
            <a:lstStyle/>
            <a:p>
              <a:endParaRPr lang="zh-CN" altLang="en-US"/>
            </a:p>
          </p:txBody>
        </p:sp>
      </p:grpSp>
      <p:sp>
        <p:nvSpPr>
          <p:cNvPr id="25" name="Text Box 18"/>
          <p:cNvSpPr txBox="1">
            <a:spLocks noChangeArrowheads="1"/>
          </p:cNvSpPr>
          <p:nvPr/>
        </p:nvSpPr>
        <p:spPr bwMode="gray">
          <a:xfrm>
            <a:off x="1007435" y="356659"/>
            <a:ext cx="9505056"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700" dirty="0">
                <a:solidFill>
                  <a:srgbClr val="333333"/>
                </a:solidFill>
                <a:latin typeface="微软雅黑" panose="020B0503020204020204" pitchFamily="34" charset="-122"/>
                <a:ea typeface="微软雅黑" panose="020B0503020204020204" pitchFamily="34" charset="-122"/>
              </a:rPr>
              <a:t>阶段学习</a:t>
            </a:r>
            <a:endParaRPr lang="zh-CN" altLang="en-US" sz="3700" dirty="0">
              <a:solidFill>
                <a:srgbClr val="333333"/>
              </a:solidFill>
              <a:latin typeface="微软雅黑" panose="020B0503020204020204" pitchFamily="34" charset="-122"/>
              <a:ea typeface="微软雅黑" panose="020B0503020204020204" pitchFamily="34" charset="-122"/>
            </a:endParaRPr>
          </a:p>
        </p:txBody>
      </p:sp>
      <p:cxnSp>
        <p:nvCxnSpPr>
          <p:cNvPr id="26" name="直接连接符​​ 14"/>
          <p:cNvCxnSpPr/>
          <p:nvPr/>
        </p:nvCxnSpPr>
        <p:spPr>
          <a:xfrm>
            <a:off x="3983766" y="1028733"/>
            <a:ext cx="3790493"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27" name="Text Box 30"/>
          <p:cNvSpPr>
            <a:spLocks noChangeArrowheads="1"/>
          </p:cNvSpPr>
          <p:nvPr/>
        </p:nvSpPr>
        <p:spPr bwMode="auto">
          <a:xfrm>
            <a:off x="7743823" y="2468894"/>
            <a:ext cx="4486111" cy="1569636"/>
          </a:xfrm>
          <a:prstGeom prst="rect">
            <a:avLst/>
          </a:prstGeom>
          <a:noFill/>
          <a:ln w="9525">
            <a:noFill/>
            <a:miter lim="800000"/>
          </a:ln>
        </p:spPr>
        <p:txBody>
          <a:bodyPr lIns="91414" tIns="45707" rIns="91414" bIns="45707">
            <a:spAutoFit/>
          </a:bodyPr>
          <a:lstStyle/>
          <a:p>
            <a:pPr latinLnBrk="1">
              <a:lnSpc>
                <a:spcPct val="150000"/>
              </a:lnSpc>
              <a:buClr>
                <a:srgbClr val="FF0000"/>
              </a:buClr>
              <a:buSzPct val="70000"/>
            </a:pPr>
            <a:r>
              <a:rPr lang="zh-CN" altLang="en-US" sz="2100" b="1" dirty="0">
                <a:solidFill>
                  <a:schemeClr val="accent2"/>
                </a:solidFill>
                <a:latin typeface="+mn-ea"/>
              </a:rPr>
              <a:t>习题课程</a:t>
            </a:r>
            <a:r>
              <a:rPr lang="en-US" altLang="zh-CN" sz="2100" b="1" dirty="0">
                <a:solidFill>
                  <a:schemeClr val="accent2"/>
                </a:solidFill>
                <a:latin typeface="+mn-ea"/>
              </a:rPr>
              <a:t>+</a:t>
            </a:r>
            <a:r>
              <a:rPr lang="zh-CN" altLang="en-US" sz="2100" b="1" dirty="0">
                <a:solidFill>
                  <a:schemeClr val="accent2"/>
                </a:solidFill>
                <a:latin typeface="+mn-ea"/>
              </a:rPr>
              <a:t>试卷</a:t>
            </a:r>
            <a:r>
              <a:rPr lang="en-US" altLang="zh-CN" sz="2100" b="1" dirty="0">
                <a:solidFill>
                  <a:schemeClr val="accent2"/>
                </a:solidFill>
                <a:latin typeface="+mn-ea"/>
              </a:rPr>
              <a:t>+</a:t>
            </a:r>
            <a:r>
              <a:rPr lang="zh-CN" altLang="en-US" sz="2100" b="1" dirty="0">
                <a:solidFill>
                  <a:schemeClr val="accent2"/>
                </a:solidFill>
                <a:latin typeface="+mn-ea"/>
              </a:rPr>
              <a:t>直播</a:t>
            </a:r>
            <a:endParaRPr lang="en-US" altLang="zh-CN" sz="2100" b="1" dirty="0">
              <a:solidFill>
                <a:schemeClr val="accent2"/>
              </a:solidFill>
              <a:latin typeface="+mn-ea"/>
            </a:endParaRPr>
          </a:p>
          <a:p>
            <a:pPr latinLnBrk="1">
              <a:buClr>
                <a:srgbClr val="FF0000"/>
              </a:buClr>
              <a:buSzPct val="70000"/>
            </a:pPr>
            <a:r>
              <a:rPr lang="zh-CN" altLang="en-US" sz="2100" b="1" dirty="0">
                <a:latin typeface="+mn-ea"/>
              </a:rPr>
              <a:t>查缺补漏</a:t>
            </a:r>
            <a:endParaRPr lang="en-US" altLang="zh-CN" sz="2100" b="1" dirty="0">
              <a:latin typeface="+mn-ea"/>
            </a:endParaRPr>
          </a:p>
          <a:p>
            <a:pPr latinLnBrk="1">
              <a:buClr>
                <a:srgbClr val="FF0000"/>
              </a:buClr>
              <a:buSzPct val="70000"/>
            </a:pPr>
            <a:r>
              <a:rPr lang="zh-CN" altLang="en-US" sz="2100" b="1" dirty="0">
                <a:latin typeface="+mn-ea"/>
              </a:rPr>
              <a:t>模拟演练</a:t>
            </a:r>
            <a:endParaRPr lang="en-US" altLang="zh-CN" sz="2100" b="1" dirty="0">
              <a:latin typeface="+mn-ea"/>
            </a:endParaRPr>
          </a:p>
          <a:p>
            <a:pPr latinLnBrk="1">
              <a:buClr>
                <a:srgbClr val="FF0000"/>
              </a:buClr>
              <a:buSzPct val="70000"/>
            </a:pPr>
            <a:endParaRPr lang="zh-CN" altLang="en-US" sz="2100"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94880" y="1791535"/>
            <a:ext cx="2773728" cy="2693583"/>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190" y="1791535"/>
            <a:ext cx="2749348" cy="2693583"/>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5051" y="1791535"/>
            <a:ext cx="2739363" cy="2693583"/>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31" y="1791535"/>
            <a:ext cx="2725519" cy="2693583"/>
          </a:xfrm>
          <a:prstGeom prst="rect">
            <a:avLst/>
          </a:prstGeom>
        </p:spPr>
      </p:pic>
      <p:sp>
        <p:nvSpPr>
          <p:cNvPr id="12" name="矩形 11"/>
          <p:cNvSpPr>
            <a:spLocks noChangeArrowheads="1"/>
          </p:cNvSpPr>
          <p:nvPr/>
        </p:nvSpPr>
        <p:spPr bwMode="auto">
          <a:xfrm>
            <a:off x="1485442" y="1100499"/>
            <a:ext cx="4322527" cy="54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8" rIns="91426" bIns="45718">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defTabSz="1621155"/>
            <a:r>
              <a:rPr lang="zh-CN" altLang="en-US" sz="2900" b="1" dirty="0">
                <a:solidFill>
                  <a:schemeClr val="accent1"/>
                </a:solidFill>
                <a:latin typeface="Arial" panose="020B0604020202020204" pitchFamily="34" charset="0"/>
                <a:ea typeface="微软雅黑" panose="020B0503020204020204" pitchFamily="34" charset="-122"/>
              </a:rPr>
              <a:t>十多所名校参与题库建设</a:t>
            </a:r>
            <a:endParaRPr lang="zh-CN" altLang="en-US" sz="2900" b="1" dirty="0">
              <a:solidFill>
                <a:schemeClr val="accent1"/>
              </a:solidFill>
              <a:latin typeface="Arial" panose="020B0604020202020204" pitchFamily="34" charset="0"/>
              <a:ea typeface="微软雅黑" panose="020B0503020204020204" pitchFamily="34" charset="-122"/>
            </a:endParaRPr>
          </a:p>
        </p:txBody>
      </p:sp>
      <p:sp>
        <p:nvSpPr>
          <p:cNvPr id="13" name="内容占位符 9"/>
          <p:cNvSpPr txBox="1"/>
          <p:nvPr/>
        </p:nvSpPr>
        <p:spPr bwMode="auto">
          <a:xfrm>
            <a:off x="1986847" y="4793201"/>
            <a:ext cx="4827588" cy="114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8" rIns="91422" bIns="45718"/>
          <a:lstStyle>
            <a:lvl1pPr marL="542925" indent="-542925">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04800" indent="-304800">
              <a:lnSpc>
                <a:spcPct val="150000"/>
              </a:lnSpc>
              <a:buSzPct val="85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教学、培训经验丰富</a:t>
            </a:r>
            <a:endParaRPr lang="en-US" altLang="zh-CN" dirty="0">
              <a:latin typeface="微软雅黑" panose="020B0503020204020204" pitchFamily="34" charset="-122"/>
              <a:ea typeface="微软雅黑" panose="020B0503020204020204" pitchFamily="34" charset="-122"/>
            </a:endParaRPr>
          </a:p>
          <a:p>
            <a:pPr marL="304800" indent="-304800">
              <a:lnSpc>
                <a:spcPct val="150000"/>
              </a:lnSpc>
              <a:buSzPct val="85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临床思辨能力强</a:t>
            </a:r>
            <a:endParaRPr lang="en-US" altLang="zh-CN" dirty="0">
              <a:latin typeface="微软雅黑" panose="020B0503020204020204" pitchFamily="34" charset="-122"/>
              <a:ea typeface="微软雅黑" panose="020B0503020204020204" pitchFamily="34" charset="-122"/>
            </a:endParaRPr>
          </a:p>
        </p:txBody>
      </p:sp>
      <p:sp>
        <p:nvSpPr>
          <p:cNvPr id="14" name="内容占位符 9"/>
          <p:cNvSpPr txBox="1"/>
          <p:nvPr/>
        </p:nvSpPr>
        <p:spPr bwMode="auto">
          <a:xfrm>
            <a:off x="6023868" y="4810655"/>
            <a:ext cx="5164137"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lstStyle>
            <a:lvl1pPr marL="542925" indent="-542925">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04800" indent="-304800">
              <a:lnSpc>
                <a:spcPct val="150000"/>
              </a:lnSpc>
              <a:buSzPct val="85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参与题库建设，命题经验丰富</a:t>
            </a:r>
            <a:endParaRPr lang="zh-CN" altLang="en-US" dirty="0">
              <a:latin typeface="微软雅黑" panose="020B0503020204020204" pitchFamily="34" charset="-122"/>
              <a:ea typeface="微软雅黑" panose="020B0503020204020204" pitchFamily="34" charset="-122"/>
            </a:endParaRPr>
          </a:p>
          <a:p>
            <a:pPr marL="304800" indent="-304800">
              <a:lnSpc>
                <a:spcPct val="150000"/>
              </a:lnSpc>
              <a:buSzPct val="8500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对医学执考研究深入</a:t>
            </a:r>
            <a:endParaRPr lang="zh-CN" altLang="en-US" dirty="0">
              <a:latin typeface="微软雅黑" panose="020B0503020204020204" pitchFamily="34" charset="-122"/>
              <a:ea typeface="微软雅黑" panose="020B0503020204020204" pitchFamily="34" charset="-122"/>
            </a:endParaRPr>
          </a:p>
        </p:txBody>
      </p:sp>
      <p:sp>
        <p:nvSpPr>
          <p:cNvPr id="17" name="2"/>
          <p:cNvSpPr txBox="1"/>
          <p:nvPr/>
        </p:nvSpPr>
        <p:spPr>
          <a:xfrm>
            <a:off x="3983767" y="164639"/>
            <a:ext cx="5306644" cy="647532"/>
          </a:xfrm>
          <a:prstGeom prst="rect">
            <a:avLst/>
          </a:prstGeom>
          <a:noFill/>
        </p:spPr>
        <p:txBody>
          <a:bodyPr wrap="square" lIns="72302" tIns="36154" rIns="72302" bIns="36154" rtlCol="0">
            <a:spAutoFit/>
          </a:bodyPr>
          <a:lstStyle/>
          <a:p>
            <a:pPr marL="0" lvl="1" eaLnBrk="0" hangingPunct="0"/>
            <a:r>
              <a:rPr lang="zh-CN" altLang="en-US" sz="3700" dirty="0">
                <a:solidFill>
                  <a:srgbClr val="333333"/>
                </a:solidFill>
                <a:latin typeface="微软雅黑" panose="020B0503020204020204" pitchFamily="34" charset="-122"/>
                <a:ea typeface="微软雅黑" panose="020B0503020204020204" pitchFamily="34" charset="-122"/>
              </a:rPr>
              <a:t>题库系统</a:t>
            </a:r>
            <a:endParaRPr lang="zh-CN" altLang="en-US" sz="3700" dirty="0">
              <a:solidFill>
                <a:srgbClr val="333333"/>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599724" y="836712"/>
            <a:ext cx="8592277"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7" name="Straight Connector 49"/>
          <p:cNvCxnSpPr>
            <a:cxnSpLocks noChangeShapeType="1"/>
          </p:cNvCxnSpPr>
          <p:nvPr/>
        </p:nvCxnSpPr>
        <p:spPr bwMode="auto">
          <a:xfrm>
            <a:off x="3866357" y="2408240"/>
            <a:ext cx="893763"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26628" name="Straight Connector 52"/>
          <p:cNvCxnSpPr>
            <a:cxnSpLocks noChangeShapeType="1"/>
          </p:cNvCxnSpPr>
          <p:nvPr/>
        </p:nvCxnSpPr>
        <p:spPr bwMode="auto">
          <a:xfrm>
            <a:off x="3806031" y="4044057"/>
            <a:ext cx="1204912"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26630" name="Straight Connector 41"/>
          <p:cNvCxnSpPr>
            <a:cxnSpLocks noChangeShapeType="1"/>
          </p:cNvCxnSpPr>
          <p:nvPr/>
        </p:nvCxnSpPr>
        <p:spPr bwMode="auto">
          <a:xfrm>
            <a:off x="7547772" y="2408240"/>
            <a:ext cx="893763"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cxnSp>
        <p:nvCxnSpPr>
          <p:cNvPr id="26631" name="Straight Connector 51"/>
          <p:cNvCxnSpPr>
            <a:cxnSpLocks noChangeShapeType="1"/>
          </p:cNvCxnSpPr>
          <p:nvPr/>
        </p:nvCxnSpPr>
        <p:spPr bwMode="auto">
          <a:xfrm>
            <a:off x="7430296" y="4044057"/>
            <a:ext cx="1254125" cy="0"/>
          </a:xfrm>
          <a:prstGeom prst="line">
            <a:avLst/>
          </a:prstGeom>
          <a:noFill/>
          <a:ln w="6350">
            <a:solidFill>
              <a:srgbClr val="ADBACA"/>
            </a:solidFill>
            <a:round/>
          </a:ln>
          <a:extLst>
            <a:ext uri="{909E8E84-426E-40DD-AFC4-6F175D3DCCD1}">
              <a14:hiddenFill xmlns:a14="http://schemas.microsoft.com/office/drawing/2010/main">
                <a:noFill/>
              </a14:hiddenFill>
            </a:ext>
          </a:extLst>
        </p:spPr>
      </p:cxnSp>
      <p:sp>
        <p:nvSpPr>
          <p:cNvPr id="24586" name="Oval 5"/>
          <p:cNvSpPr>
            <a:spLocks noChangeArrowheads="1"/>
          </p:cNvSpPr>
          <p:nvPr/>
        </p:nvSpPr>
        <p:spPr bwMode="auto">
          <a:xfrm>
            <a:off x="4209256" y="2035176"/>
            <a:ext cx="1595437" cy="1619251"/>
          </a:xfrm>
          <a:prstGeom prst="ellipse">
            <a:avLst/>
          </a:prstGeom>
          <a:solidFill>
            <a:schemeClr val="accent2"/>
          </a:solidFill>
          <a:ln>
            <a:noFill/>
          </a:ln>
        </p:spPr>
        <p:txBody>
          <a:bodyPr lIns="91424" tIns="45719" rIns="91424" bIns="45719"/>
          <a:lstStyle/>
          <a:p>
            <a:pPr eaLnBrk="1" hangingPunct="1">
              <a:defRPr/>
            </a:pPr>
            <a:endParaRPr lang="en-US" altLang="zh-CN" sz="25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7" name="Oval 6"/>
          <p:cNvSpPr>
            <a:spLocks noChangeArrowheads="1"/>
          </p:cNvSpPr>
          <p:nvPr/>
        </p:nvSpPr>
        <p:spPr bwMode="auto">
          <a:xfrm>
            <a:off x="5887250" y="3365500"/>
            <a:ext cx="1595439" cy="1619251"/>
          </a:xfrm>
          <a:prstGeom prst="ellipse">
            <a:avLst/>
          </a:prstGeom>
          <a:solidFill>
            <a:schemeClr val="accent2"/>
          </a:solidFill>
          <a:ln>
            <a:noFill/>
          </a:ln>
        </p:spPr>
        <p:txBody>
          <a:bodyPr lIns="91424" tIns="45719" rIns="91424" bIns="45719"/>
          <a:lstStyle/>
          <a:p>
            <a:pPr eaLnBrk="1" hangingPunct="1">
              <a:defRPr/>
            </a:pPr>
            <a:endParaRPr lang="en-US" altLang="zh-CN" sz="25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36" name="Oval 7"/>
          <p:cNvSpPr>
            <a:spLocks noChangeArrowheads="1"/>
          </p:cNvSpPr>
          <p:nvPr/>
        </p:nvSpPr>
        <p:spPr bwMode="auto">
          <a:xfrm>
            <a:off x="4539456" y="3365500"/>
            <a:ext cx="1595437" cy="1619251"/>
          </a:xfrm>
          <a:prstGeom prst="ellipse">
            <a:avLst/>
          </a:prstGeom>
          <a:solidFill>
            <a:schemeClr val="accent2"/>
          </a:solidFill>
          <a:ln>
            <a:noFill/>
          </a:ln>
        </p:spPr>
        <p:txBody>
          <a:bodyPr lIns="91424" tIns="45719" rIns="91424" bIns="45719"/>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en-US" altLang="zh-CN" sz="25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0" name="Oval 67"/>
          <p:cNvSpPr>
            <a:spLocks noChangeArrowheads="1"/>
          </p:cNvSpPr>
          <p:nvPr/>
        </p:nvSpPr>
        <p:spPr bwMode="auto">
          <a:xfrm>
            <a:off x="8346281" y="4044060"/>
            <a:ext cx="473075" cy="479425"/>
          </a:xfrm>
          <a:prstGeom prst="ellipse">
            <a:avLst/>
          </a:prstGeom>
          <a:solidFill>
            <a:schemeClr val="accent2"/>
          </a:solidFill>
          <a:ln>
            <a:noFill/>
          </a:ln>
        </p:spPr>
        <p:txBody>
          <a:bodyPr lIns="91424" tIns="45719" rIns="91424" bIns="45719"/>
          <a:lstStyle/>
          <a:p>
            <a:pPr eaLnBrk="1" hangingPunct="1">
              <a:defRPr/>
            </a:pPr>
            <a:endParaRPr lang="en-US" altLang="zh-CN" sz="25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3" name="TextBox 13"/>
          <p:cNvSpPr txBox="1">
            <a:spLocks noChangeArrowheads="1"/>
          </p:cNvSpPr>
          <p:nvPr/>
        </p:nvSpPr>
        <p:spPr bwMode="auto">
          <a:xfrm>
            <a:off x="8684422" y="1927228"/>
            <a:ext cx="3354388" cy="121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2800" b="1" dirty="0">
                <a:latin typeface="Arial" panose="020B0604020202020204" pitchFamily="34" charset="0"/>
                <a:ea typeface="微软雅黑" panose="020B0503020204020204" pitchFamily="34" charset="-122"/>
                <a:sym typeface="Arial" panose="020B0604020202020204" pitchFamily="34" charset="0"/>
              </a:rPr>
              <a:t>模拟试卷</a:t>
            </a:r>
            <a:endParaRPr lang="en-US" altLang="zh-CN" sz="2800" b="1" dirty="0">
              <a:latin typeface="Arial" panose="020B0604020202020204" pitchFamily="34" charset="0"/>
              <a:ea typeface="微软雅黑" panose="020B0503020204020204" pitchFamily="34" charset="-122"/>
              <a:sym typeface="Arial" panose="020B0604020202020204" pitchFamily="34" charset="0"/>
            </a:endParaRPr>
          </a:p>
          <a:p>
            <a:pPr eaLnBrk="1" hangingPunct="1"/>
            <a:r>
              <a:rPr lang="zh-CN" altLang="en-US" sz="2400" dirty="0">
                <a:latin typeface="Arial" panose="020B0604020202020204" pitchFamily="34" charset="0"/>
                <a:ea typeface="微软雅黑" panose="020B0503020204020204" pitchFamily="34" charset="-122"/>
                <a:sym typeface="Arial" panose="020B0604020202020204" pitchFamily="34" charset="0"/>
              </a:rPr>
              <a:t>考前预热</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pPr eaLnBrk="1" hangingPunct="1"/>
            <a:r>
              <a:rPr lang="zh-CN" altLang="en-US" sz="2400" dirty="0">
                <a:latin typeface="Arial" panose="020B0604020202020204" pitchFamily="34" charset="0"/>
                <a:ea typeface="微软雅黑" panose="020B0503020204020204" pitchFamily="34" charset="-122"/>
                <a:sym typeface="Arial" panose="020B0604020202020204" pitchFamily="34" charset="0"/>
              </a:rPr>
              <a:t>实战演练</a:t>
            </a:r>
            <a:r>
              <a:rPr lang="en-US" altLang="zh-CN" sz="2400" dirty="0">
                <a:latin typeface="Arial" panose="020B0604020202020204" pitchFamily="34" charset="0"/>
                <a:ea typeface="微软雅黑" panose="020B0503020204020204" pitchFamily="34" charset="-122"/>
                <a:sym typeface="Arial" panose="020B0604020202020204" pitchFamily="34" charset="0"/>
              </a:rPr>
              <a:t>&amp;</a:t>
            </a:r>
            <a:r>
              <a:rPr lang="zh-CN" altLang="en-US" sz="2400" dirty="0">
                <a:latin typeface="Arial" panose="020B0604020202020204" pitchFamily="34" charset="0"/>
                <a:ea typeface="微软雅黑" panose="020B0503020204020204" pitchFamily="34" charset="-122"/>
                <a:sym typeface="Arial" panose="020B0604020202020204" pitchFamily="34" charset="0"/>
              </a:rPr>
              <a:t>自测摸底</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6644" name="TextBox 13"/>
          <p:cNvSpPr txBox="1">
            <a:spLocks noChangeArrowheads="1"/>
          </p:cNvSpPr>
          <p:nvPr/>
        </p:nvSpPr>
        <p:spPr bwMode="auto">
          <a:xfrm>
            <a:off x="-134146" y="3959228"/>
            <a:ext cx="3354388" cy="121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r>
              <a:rPr lang="zh-CN" altLang="en-US" sz="2800" b="1" dirty="0">
                <a:latin typeface="Arial" panose="020B0604020202020204" pitchFamily="34" charset="0"/>
                <a:ea typeface="微软雅黑" panose="020B0503020204020204" pitchFamily="34" charset="-122"/>
                <a:sym typeface="Arial" panose="020B0604020202020204" pitchFamily="34" charset="0"/>
              </a:rPr>
              <a:t>刷题练习</a:t>
            </a:r>
            <a:endParaRPr lang="en-US" altLang="zh-CN" sz="2800" b="1" dirty="0">
              <a:latin typeface="Arial" panose="020B0604020202020204" pitchFamily="34" charset="0"/>
              <a:ea typeface="微软雅黑" panose="020B0503020204020204" pitchFamily="34" charset="-122"/>
              <a:sym typeface="Arial" panose="020B0604020202020204" pitchFamily="34" charset="0"/>
            </a:endParaRPr>
          </a:p>
          <a:p>
            <a:pPr algn="r" eaLnBrk="1" hangingPunct="1"/>
            <a:r>
              <a:rPr lang="zh-CN" altLang="en-US" sz="2400" dirty="0">
                <a:latin typeface="Arial" panose="020B0604020202020204" pitchFamily="34" charset="0"/>
                <a:ea typeface="微软雅黑" panose="020B0503020204020204" pitchFamily="34" charset="-122"/>
                <a:sym typeface="Arial" panose="020B0604020202020204" pitchFamily="34" charset="0"/>
              </a:rPr>
              <a:t>随机刷题</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pPr algn="r" eaLnBrk="1" hangingPunct="1"/>
            <a:r>
              <a:rPr lang="zh-CN" altLang="en-US" sz="2400" dirty="0">
                <a:latin typeface="Arial" panose="020B0604020202020204" pitchFamily="34" charset="0"/>
                <a:ea typeface="微软雅黑" panose="020B0503020204020204" pitchFamily="34" charset="-122"/>
                <a:sym typeface="Arial" panose="020B0604020202020204" pitchFamily="34" charset="0"/>
              </a:rPr>
              <a:t>本章节知识点刷题</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6645" name="TextBox 13"/>
          <p:cNvSpPr txBox="1">
            <a:spLocks noChangeArrowheads="1"/>
          </p:cNvSpPr>
          <p:nvPr/>
        </p:nvSpPr>
        <p:spPr bwMode="auto">
          <a:xfrm>
            <a:off x="-134146" y="1927228"/>
            <a:ext cx="3354388" cy="121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r>
              <a:rPr lang="zh-CN" altLang="en-US" sz="2800" b="1" dirty="0">
                <a:latin typeface="Arial" panose="020B0604020202020204" pitchFamily="34" charset="0"/>
                <a:ea typeface="微软雅黑" panose="020B0503020204020204" pitchFamily="34" charset="-122"/>
                <a:sym typeface="Arial" panose="020B0604020202020204" pitchFamily="34" charset="0"/>
              </a:rPr>
              <a:t>课后同步练习</a:t>
            </a:r>
            <a:endParaRPr lang="en-US" altLang="zh-CN" sz="2800" b="1" dirty="0">
              <a:latin typeface="Arial" panose="020B0604020202020204" pitchFamily="34" charset="0"/>
              <a:ea typeface="微软雅黑" panose="020B0503020204020204" pitchFamily="34" charset="-122"/>
              <a:sym typeface="Arial" panose="020B0604020202020204" pitchFamily="34" charset="0"/>
            </a:endParaRPr>
          </a:p>
          <a:p>
            <a:pPr algn="r" eaLnBrk="1" hangingPunct="1"/>
            <a:r>
              <a:rPr lang="zh-CN" altLang="en-US" sz="2400" dirty="0">
                <a:latin typeface="Arial" panose="020B0604020202020204" pitchFamily="34" charset="0"/>
                <a:ea typeface="微软雅黑" panose="020B0503020204020204" pitchFamily="34" charset="-122"/>
                <a:sym typeface="Arial" panose="020B0604020202020204" pitchFamily="34" charset="0"/>
              </a:rPr>
              <a:t>课后设配套习题</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a:p>
            <a:pPr algn="r" eaLnBrk="1" hangingPunct="1"/>
            <a:r>
              <a:rPr lang="zh-CN" altLang="en-US" sz="2400" dirty="0">
                <a:latin typeface="Arial" panose="020B0604020202020204" pitchFamily="34" charset="0"/>
                <a:ea typeface="微软雅黑" panose="020B0503020204020204" pitchFamily="34" charset="-122"/>
                <a:sym typeface="Arial" panose="020B0604020202020204" pitchFamily="34" charset="0"/>
              </a:rPr>
              <a:t>涵盖本节重要考点</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6646" name="Oval 57"/>
          <p:cNvSpPr>
            <a:spLocks noChangeArrowheads="1"/>
          </p:cNvSpPr>
          <p:nvPr/>
        </p:nvSpPr>
        <p:spPr bwMode="auto">
          <a:xfrm>
            <a:off x="3536163" y="4044059"/>
            <a:ext cx="488951" cy="495300"/>
          </a:xfrm>
          <a:prstGeom prst="ellipse">
            <a:avLst/>
          </a:prstGeom>
          <a:solidFill>
            <a:schemeClr val="accent2"/>
          </a:solidFill>
          <a:ln>
            <a:noFill/>
          </a:ln>
        </p:spPr>
        <p:txBody>
          <a:bodyPr lIns="91424" tIns="45719" rIns="91424" bIns="45719"/>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en-US" altLang="zh-CN" sz="25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9" name="Oval 67"/>
          <p:cNvSpPr>
            <a:spLocks noChangeArrowheads="1"/>
          </p:cNvSpPr>
          <p:nvPr/>
        </p:nvSpPr>
        <p:spPr bwMode="auto">
          <a:xfrm>
            <a:off x="3475833" y="2030944"/>
            <a:ext cx="473075" cy="479425"/>
          </a:xfrm>
          <a:prstGeom prst="ellipse">
            <a:avLst/>
          </a:prstGeom>
          <a:solidFill>
            <a:schemeClr val="accent2"/>
          </a:solidFill>
          <a:ln>
            <a:noFill/>
          </a:ln>
        </p:spPr>
        <p:txBody>
          <a:bodyPr lIns="91424" tIns="45719" rIns="91424" bIns="45719"/>
          <a:lstStyle/>
          <a:p>
            <a:pPr eaLnBrk="1" hangingPunct="1">
              <a:defRPr/>
            </a:pPr>
            <a:endParaRPr lang="en-US" altLang="zh-CN" sz="25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8" name="TextBox 13"/>
          <p:cNvSpPr txBox="1">
            <a:spLocks noChangeArrowheads="1"/>
          </p:cNvSpPr>
          <p:nvPr/>
        </p:nvSpPr>
        <p:spPr bwMode="auto">
          <a:xfrm>
            <a:off x="8982871" y="3959227"/>
            <a:ext cx="3354388" cy="121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2800" b="1" dirty="0">
                <a:latin typeface="Arial" panose="020B0604020202020204" pitchFamily="34" charset="0"/>
                <a:ea typeface="微软雅黑" panose="020B0503020204020204" pitchFamily="34" charset="-122"/>
                <a:sym typeface="Arial" panose="020B0604020202020204" pitchFamily="34" charset="0"/>
              </a:rPr>
              <a:t>错题库</a:t>
            </a:r>
            <a:endParaRPr lang="en-US" altLang="zh-CN" sz="2800" b="1" dirty="0">
              <a:latin typeface="Arial" panose="020B0604020202020204" pitchFamily="34" charset="0"/>
              <a:ea typeface="微软雅黑" panose="020B0503020204020204" pitchFamily="34" charset="-122"/>
              <a:sym typeface="Arial" panose="020B0604020202020204" pitchFamily="34" charset="0"/>
            </a:endParaRPr>
          </a:p>
          <a:p>
            <a:pPr eaLnBrk="1" hangingPunct="1"/>
            <a:r>
              <a:rPr lang="zh-CN" altLang="en-US" sz="2400" dirty="0">
                <a:latin typeface="Arial" panose="020B0604020202020204" pitchFamily="34" charset="0"/>
                <a:ea typeface="微软雅黑" panose="020B0503020204020204" pitchFamily="34" charset="-122"/>
                <a:sym typeface="Arial" panose="020B0604020202020204" pitchFamily="34" charset="0"/>
              </a:rPr>
              <a:t>据此纠错练习</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a:p>
            <a:pPr eaLnBrk="1" hangingPunct="1"/>
            <a:r>
              <a:rPr lang="zh-CN" altLang="en-US" sz="2400" dirty="0">
                <a:latin typeface="Arial" panose="020B0604020202020204" pitchFamily="34" charset="0"/>
                <a:ea typeface="微软雅黑" panose="020B0503020204020204" pitchFamily="34" charset="-122"/>
                <a:sym typeface="Arial" panose="020B0604020202020204" pitchFamily="34" charset="0"/>
              </a:rPr>
              <a:t>调整复习计划</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6649" name="TextBox 13"/>
          <p:cNvSpPr txBox="1">
            <a:spLocks noChangeArrowheads="1"/>
          </p:cNvSpPr>
          <p:nvPr/>
        </p:nvSpPr>
        <p:spPr bwMode="auto">
          <a:xfrm>
            <a:off x="6350801" y="3959227"/>
            <a:ext cx="855663" cy="430887"/>
          </a:xfrm>
          <a:prstGeom prst="rect">
            <a:avLst/>
          </a:prstGeom>
          <a:solidFill>
            <a:schemeClr val="accent2"/>
          </a:solidFill>
          <a:ln>
            <a:noFill/>
          </a:ln>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2800" b="1">
                <a:solidFill>
                  <a:schemeClr val="bg1"/>
                </a:solidFill>
                <a:latin typeface="Arial" panose="020B0604020202020204" pitchFamily="34" charset="0"/>
                <a:ea typeface="微软雅黑" panose="020B0503020204020204" pitchFamily="34" charset="-122"/>
                <a:sym typeface="Arial" panose="020B0604020202020204" pitchFamily="34" charset="0"/>
              </a:rPr>
              <a:t>错题</a:t>
            </a:r>
            <a:endParaRPr lang="en-US" altLang="zh-CN" sz="28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50" name="TextBox 13"/>
          <p:cNvSpPr txBox="1">
            <a:spLocks noChangeArrowheads="1"/>
          </p:cNvSpPr>
          <p:nvPr/>
        </p:nvSpPr>
        <p:spPr bwMode="auto">
          <a:xfrm>
            <a:off x="4925227" y="3944937"/>
            <a:ext cx="855663" cy="430887"/>
          </a:xfrm>
          <a:prstGeom prst="rect">
            <a:avLst/>
          </a:prstGeom>
          <a:solidFill>
            <a:schemeClr val="accent2"/>
          </a:solidFill>
          <a:ln>
            <a:noFill/>
          </a:ln>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2800" b="1">
                <a:solidFill>
                  <a:schemeClr val="bg1"/>
                </a:solidFill>
                <a:latin typeface="Arial" panose="020B0604020202020204" pitchFamily="34" charset="0"/>
                <a:ea typeface="微软雅黑" panose="020B0503020204020204" pitchFamily="34" charset="-122"/>
                <a:sym typeface="Arial" panose="020B0604020202020204" pitchFamily="34" charset="0"/>
              </a:rPr>
              <a:t>刷题</a:t>
            </a:r>
            <a:endParaRPr lang="en-US" altLang="zh-CN" sz="28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51" name="TextBox 13"/>
          <p:cNvSpPr txBox="1">
            <a:spLocks noChangeArrowheads="1"/>
          </p:cNvSpPr>
          <p:nvPr/>
        </p:nvSpPr>
        <p:spPr bwMode="auto">
          <a:xfrm>
            <a:off x="4577563" y="2611437"/>
            <a:ext cx="855663" cy="430887"/>
          </a:xfrm>
          <a:prstGeom prst="rect">
            <a:avLst/>
          </a:prstGeom>
          <a:solidFill>
            <a:schemeClr val="accent2"/>
          </a:solidFill>
          <a:ln>
            <a:noFill/>
          </a:ln>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课后</a:t>
            </a:r>
            <a:endParaRPr lang="en-US"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52" name="TextBox 13"/>
          <p:cNvSpPr txBox="1">
            <a:spLocks noChangeArrowheads="1"/>
          </p:cNvSpPr>
          <p:nvPr/>
        </p:nvSpPr>
        <p:spPr bwMode="auto">
          <a:xfrm>
            <a:off x="6598451" y="2611438"/>
            <a:ext cx="855663" cy="430887"/>
          </a:xfrm>
          <a:prstGeom prst="rect">
            <a:avLst/>
          </a:prstGeom>
          <a:solidFill>
            <a:schemeClr val="accent2"/>
          </a:solidFill>
          <a:ln>
            <a:noFill/>
          </a:ln>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2800" b="1">
                <a:solidFill>
                  <a:schemeClr val="bg1"/>
                </a:solidFill>
                <a:latin typeface="Arial" panose="020B0604020202020204" pitchFamily="34" charset="0"/>
                <a:ea typeface="微软雅黑" panose="020B0503020204020204" pitchFamily="34" charset="-122"/>
                <a:sym typeface="Arial" panose="020B0604020202020204" pitchFamily="34" charset="0"/>
              </a:rPr>
              <a:t>人</a:t>
            </a:r>
            <a:endParaRPr lang="en-US" altLang="zh-CN" sz="28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Oval 4"/>
          <p:cNvSpPr>
            <a:spLocks noChangeArrowheads="1"/>
          </p:cNvSpPr>
          <p:nvPr/>
        </p:nvSpPr>
        <p:spPr bwMode="auto">
          <a:xfrm>
            <a:off x="6169825" y="1982788"/>
            <a:ext cx="1595439" cy="1619251"/>
          </a:xfrm>
          <a:prstGeom prst="ellipse">
            <a:avLst/>
          </a:prstGeom>
          <a:solidFill>
            <a:schemeClr val="accent2"/>
          </a:solidFill>
          <a:ln>
            <a:noFill/>
          </a:ln>
        </p:spPr>
        <p:txBody>
          <a:bodyPr lIns="91424" tIns="45719" rIns="91424" bIns="45719"/>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en-US" altLang="zh-CN" sz="25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a:spLocks noChangeArrowheads="1"/>
          </p:cNvSpPr>
          <p:nvPr/>
        </p:nvSpPr>
        <p:spPr bwMode="auto">
          <a:xfrm>
            <a:off x="6417476" y="2317751"/>
            <a:ext cx="1089025" cy="947952"/>
          </a:xfrm>
          <a:prstGeom prst="rect">
            <a:avLst/>
          </a:prstGeom>
          <a:solidFill>
            <a:schemeClr val="accent2"/>
          </a:solidFill>
          <a:ln>
            <a:noFill/>
          </a:ln>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2800" b="1">
                <a:solidFill>
                  <a:schemeClr val="bg1"/>
                </a:solidFill>
                <a:latin typeface="Arial" panose="020B0604020202020204" pitchFamily="34" charset="0"/>
                <a:ea typeface="微软雅黑" panose="020B0503020204020204" pitchFamily="34" charset="-122"/>
                <a:sym typeface="Arial" panose="020B0604020202020204" pitchFamily="34" charset="0"/>
              </a:rPr>
              <a:t>模拟</a:t>
            </a:r>
            <a:endParaRPr lang="en-US" altLang="zh-CN" sz="28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20000"/>
              </a:spcBef>
            </a:pPr>
            <a:r>
              <a:rPr lang="zh-CN" altLang="en-US" sz="2800" b="1">
                <a:solidFill>
                  <a:schemeClr val="bg1"/>
                </a:solidFill>
                <a:latin typeface="Arial" panose="020B0604020202020204" pitchFamily="34" charset="0"/>
                <a:ea typeface="微软雅黑" panose="020B0503020204020204" pitchFamily="34" charset="-122"/>
                <a:sym typeface="Arial" panose="020B0604020202020204" pitchFamily="34" charset="0"/>
              </a:rPr>
              <a:t>试卷</a:t>
            </a:r>
            <a:endParaRPr lang="en-US" altLang="zh-CN" sz="28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68"/>
          <p:cNvSpPr>
            <a:spLocks noChangeArrowheads="1"/>
          </p:cNvSpPr>
          <p:nvPr/>
        </p:nvSpPr>
        <p:spPr bwMode="auto">
          <a:xfrm>
            <a:off x="8047832" y="1927230"/>
            <a:ext cx="476251" cy="481012"/>
          </a:xfrm>
          <a:prstGeom prst="ellipse">
            <a:avLst/>
          </a:prstGeom>
          <a:solidFill>
            <a:schemeClr val="accent2"/>
          </a:solidFill>
          <a:ln>
            <a:noFill/>
          </a:ln>
        </p:spPr>
        <p:txBody>
          <a:bodyPr lIns="91424" tIns="45719" rIns="91424" bIns="45719"/>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en-US" altLang="zh-CN" sz="25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2"/>
          <p:cNvSpPr txBox="1"/>
          <p:nvPr/>
        </p:nvSpPr>
        <p:spPr>
          <a:xfrm>
            <a:off x="3983767" y="164639"/>
            <a:ext cx="5306644" cy="647469"/>
          </a:xfrm>
          <a:prstGeom prst="rect">
            <a:avLst/>
          </a:prstGeom>
          <a:noFill/>
        </p:spPr>
        <p:txBody>
          <a:bodyPr wrap="square" lIns="72304" tIns="36155" rIns="72304" bIns="36155" rtlCol="0">
            <a:spAutoFit/>
          </a:bodyPr>
          <a:lstStyle/>
          <a:p>
            <a:pPr marL="0" lvl="1" eaLnBrk="0" hangingPunct="0"/>
            <a:r>
              <a:rPr lang="zh-CN" altLang="en-US" sz="3735" dirty="0">
                <a:solidFill>
                  <a:srgbClr val="333333"/>
                </a:solidFill>
                <a:latin typeface="微软雅黑" panose="020B0503020204020204" pitchFamily="34" charset="-122"/>
                <a:ea typeface="微软雅黑" panose="020B0503020204020204" pitchFamily="34" charset="-122"/>
              </a:rPr>
              <a:t>题库系统</a:t>
            </a:r>
            <a:endParaRPr lang="zh-CN" altLang="en-US" sz="3735" dirty="0">
              <a:solidFill>
                <a:srgbClr val="333333"/>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3599724" y="836712"/>
            <a:ext cx="8592277"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p:cNvSpPr txBox="1"/>
          <p:nvPr/>
        </p:nvSpPr>
        <p:spPr>
          <a:xfrm>
            <a:off x="3983767" y="164639"/>
            <a:ext cx="5306644" cy="647469"/>
          </a:xfrm>
          <a:prstGeom prst="rect">
            <a:avLst/>
          </a:prstGeom>
          <a:noFill/>
        </p:spPr>
        <p:txBody>
          <a:bodyPr wrap="square" lIns="72304" tIns="36155" rIns="72304" bIns="36155" rtlCol="0">
            <a:spAutoFit/>
          </a:bodyPr>
          <a:lstStyle/>
          <a:p>
            <a:pPr marL="0" lvl="1" eaLnBrk="0" hangingPunct="0"/>
            <a:r>
              <a:rPr lang="zh-CN" altLang="en-US" sz="3735" dirty="0">
                <a:solidFill>
                  <a:srgbClr val="333333"/>
                </a:solidFill>
                <a:latin typeface="微软雅黑" panose="020B0503020204020204" pitchFamily="34" charset="-122"/>
                <a:ea typeface="微软雅黑" panose="020B0503020204020204" pitchFamily="34" charset="-122"/>
              </a:rPr>
              <a:t>护考产品升级</a:t>
            </a:r>
            <a:endParaRPr lang="zh-CN" altLang="en-US" sz="3735" dirty="0">
              <a:solidFill>
                <a:srgbClr val="333333"/>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3599724" y="836712"/>
            <a:ext cx="8592277"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表格 3"/>
          <p:cNvGraphicFramePr>
            <a:graphicFrameLocks noGrp="1"/>
          </p:cNvGraphicFramePr>
          <p:nvPr>
            <p:custDataLst>
              <p:tags r:id="rId1"/>
            </p:custDataLst>
          </p:nvPr>
        </p:nvGraphicFramePr>
        <p:xfrm>
          <a:off x="365970" y="1240506"/>
          <a:ext cx="11460059" cy="4898743"/>
        </p:xfrm>
        <a:graphic>
          <a:graphicData uri="http://schemas.openxmlformats.org/drawingml/2006/table">
            <a:tbl>
              <a:tblPr firstRow="1" firstCol="1" bandRow="1">
                <a:tableStyleId>{5C22544A-7EE6-4342-B048-85BDC9FD1C3A}</a:tableStyleId>
              </a:tblPr>
              <a:tblGrid>
                <a:gridCol w="1057227"/>
                <a:gridCol w="3671917"/>
                <a:gridCol w="2652305"/>
                <a:gridCol w="1437323"/>
                <a:gridCol w="1724788"/>
                <a:gridCol w="916499"/>
              </a:tblGrid>
              <a:tr h="576065">
                <a:tc>
                  <a:txBody>
                    <a:bodyPr/>
                    <a:lstStyle/>
                    <a:p>
                      <a:pPr algn="ctr">
                        <a:lnSpc>
                          <a:spcPts val="1920"/>
                        </a:lnSpc>
                      </a:pPr>
                      <a:endParaRPr lang="zh-CN" sz="240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zh-CN" sz="2400" kern="100" dirty="0">
                          <a:effectLst/>
                        </a:rPr>
                        <a:t>课程名称</a:t>
                      </a:r>
                      <a:endParaRPr lang="zh-CN" sz="240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zh-CN" sz="2400" kern="100" dirty="0">
                          <a:effectLst/>
                        </a:rPr>
                        <a:t>课时长度（小时）</a:t>
                      </a:r>
                      <a:endParaRPr lang="zh-CN" sz="240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zh-CN" sz="2400" kern="100" dirty="0">
                          <a:effectLst/>
                        </a:rPr>
                        <a:t>习题数目</a:t>
                      </a:r>
                      <a:endParaRPr lang="zh-CN" sz="240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zh-CN" altLang="en-US" sz="2400" b="1" kern="100" dirty="0">
                          <a:solidFill>
                            <a:schemeClr val="lt1"/>
                          </a:solidFill>
                          <a:effectLst/>
                          <a:latin typeface="+mn-lt"/>
                          <a:ea typeface="+mn-ea"/>
                          <a:cs typeface="+mn-cs"/>
                        </a:rPr>
                        <a:t>模拟试卷</a:t>
                      </a:r>
                      <a:endParaRPr lang="zh-CN" altLang="en-US" sz="2400" b="1" kern="100" dirty="0">
                        <a:solidFill>
                          <a:schemeClr val="lt1"/>
                        </a:solidFill>
                        <a:effectLst/>
                        <a:latin typeface="+mn-lt"/>
                        <a:ea typeface="+mn-ea"/>
                        <a:cs typeface="+mn-cs"/>
                      </a:endParaRPr>
                    </a:p>
                  </a:txBody>
                  <a:tcPr marL="85745" marR="85745" marT="0" marB="0" anchor="ctr"/>
                </a:tc>
                <a:tc>
                  <a:txBody>
                    <a:bodyPr/>
                    <a:lstStyle/>
                    <a:p>
                      <a:pPr algn="ctr">
                        <a:lnSpc>
                          <a:spcPts val="1920"/>
                        </a:lnSpc>
                      </a:pPr>
                      <a:endParaRPr lang="zh-CN" altLang="en-US" sz="2400" b="1" kern="100" dirty="0">
                        <a:solidFill>
                          <a:schemeClr val="lt1"/>
                        </a:solidFill>
                        <a:effectLst/>
                        <a:latin typeface="+mn-lt"/>
                        <a:ea typeface="+mn-ea"/>
                        <a:cs typeface="+mn-cs"/>
                      </a:endParaRPr>
                    </a:p>
                  </a:txBody>
                  <a:tcPr marL="85745" marR="85745" marT="0" marB="0" anchor="ctr"/>
                </a:tc>
              </a:tr>
              <a:tr h="480052">
                <a:tc rowSpan="5">
                  <a:txBody>
                    <a:bodyPr/>
                    <a:lstStyle/>
                    <a:p>
                      <a:pPr algn="ctr">
                        <a:lnSpc>
                          <a:spcPct val="100000"/>
                        </a:lnSpc>
                      </a:pPr>
                      <a:r>
                        <a:rPr lang="zh-CN" altLang="en-US" sz="2400" b="0" kern="100" dirty="0">
                          <a:effectLst/>
                          <a:latin typeface="Calibri" panose="020F0502020204030204"/>
                          <a:ea typeface="宋体" panose="02010600030101010101" pitchFamily="2" charset="-122"/>
                          <a:cs typeface="Times New Roman" panose="02020603050405020304"/>
                        </a:rPr>
                        <a:t>录播课程</a:t>
                      </a:r>
                      <a:endParaRPr lang="zh-CN" sz="24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zh-CN" sz="2000" b="0" kern="100" dirty="0">
                          <a:solidFill>
                            <a:schemeClr val="tx1"/>
                          </a:solidFill>
                          <a:effectLst/>
                        </a:rPr>
                        <a:t>系统精讲课程</a:t>
                      </a:r>
                      <a:r>
                        <a:rPr lang="zh-CN" altLang="en-US" sz="2000" b="0" kern="100" dirty="0">
                          <a:solidFill>
                            <a:schemeClr val="tx1"/>
                          </a:solidFill>
                          <a:effectLst/>
                        </a:rPr>
                        <a:t>（机构专用）</a:t>
                      </a:r>
                      <a:endParaRPr lang="zh-CN" sz="2000" b="0" kern="100" dirty="0">
                        <a:solidFill>
                          <a:schemeClr val="tx1"/>
                        </a:solidFill>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en-US" altLang="zh-CN" sz="2000" b="0" kern="100" dirty="0">
                          <a:effectLst/>
                          <a:latin typeface="Calibri" panose="020F0502020204030204"/>
                          <a:ea typeface="宋体" panose="02010600030101010101" pitchFamily="2" charset="-122"/>
                          <a:cs typeface="Times New Roman" panose="02020603050405020304"/>
                        </a:rPr>
                        <a:t>107</a:t>
                      </a: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en-US" altLang="zh-CN" sz="2000" b="0" kern="100" dirty="0">
                          <a:effectLst/>
                          <a:latin typeface="Calibri" panose="020F0502020204030204"/>
                          <a:ea typeface="宋体" panose="02010600030101010101" pitchFamily="2" charset="-122"/>
                          <a:cs typeface="Times New Roman" panose="02020603050405020304"/>
                        </a:rPr>
                        <a:t>3542</a:t>
                      </a:r>
                      <a:r>
                        <a:rPr lang="zh-CN" altLang="en-US" sz="2000" b="0" kern="100" dirty="0">
                          <a:effectLst/>
                          <a:latin typeface="Calibri" panose="020F0502020204030204"/>
                          <a:ea typeface="宋体" panose="02010600030101010101" pitchFamily="2" charset="-122"/>
                          <a:cs typeface="Times New Roman" panose="02020603050405020304"/>
                        </a:rPr>
                        <a:t>题</a:t>
                      </a: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en-US" altLang="zh-CN" sz="2000" b="0" kern="100" dirty="0">
                          <a:effectLst/>
                          <a:latin typeface="Calibri" panose="020F0502020204030204"/>
                          <a:ea typeface="宋体" panose="02010600030101010101" pitchFamily="2" charset="-122"/>
                          <a:cs typeface="Times New Roman" panose="02020603050405020304"/>
                        </a:rPr>
                        <a:t>3</a:t>
                      </a:r>
                      <a:r>
                        <a:rPr lang="zh-CN" altLang="en-US" sz="2000" b="0" kern="100" dirty="0">
                          <a:effectLst/>
                          <a:latin typeface="Calibri" panose="020F0502020204030204"/>
                          <a:ea typeface="宋体" panose="02010600030101010101" pitchFamily="2" charset="-122"/>
                          <a:cs typeface="Times New Roman" panose="02020603050405020304"/>
                        </a:rPr>
                        <a:t>套</a:t>
                      </a: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rowSpan="5">
                  <a:txBody>
                    <a:bodyPr/>
                    <a:lstStyle/>
                    <a:p>
                      <a:pPr algn="ctr">
                        <a:lnSpc>
                          <a:spcPts val="1920"/>
                        </a:lnSpc>
                      </a:pP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r>
              <a:tr h="480053">
                <a:tc vMerge="1">
                  <a:tcPr marL="85745" marR="85745" marT="0" marB="0" anchor="ctr"/>
                </a:tc>
                <a:tc>
                  <a:txBody>
                    <a:bodyPr/>
                    <a:lstStyle/>
                    <a:p>
                      <a:pPr marL="0" marR="0" indent="0" algn="ctr" defTabSz="914400" rtl="0" eaLnBrk="1" fontAlgn="auto" latinLnBrk="0" hangingPunct="1">
                        <a:lnSpc>
                          <a:spcPts val="1920"/>
                        </a:lnSpc>
                        <a:spcBef>
                          <a:spcPts val="0"/>
                        </a:spcBef>
                        <a:spcAft>
                          <a:spcPts val="0"/>
                        </a:spcAft>
                        <a:buClrTx/>
                        <a:buSzTx/>
                        <a:buFontTx/>
                        <a:buNone/>
                        <a:defRPr/>
                      </a:pPr>
                      <a:r>
                        <a:rPr lang="zh-CN" sz="2000" b="0" kern="100" dirty="0">
                          <a:solidFill>
                            <a:schemeClr val="tx1"/>
                          </a:solidFill>
                          <a:effectLst/>
                        </a:rPr>
                        <a:t>习题点睛课程</a:t>
                      </a:r>
                      <a:r>
                        <a:rPr lang="zh-CN" altLang="en-US" sz="2000" b="0" kern="100" dirty="0">
                          <a:solidFill>
                            <a:schemeClr val="tx1"/>
                          </a:solidFill>
                          <a:effectLst/>
                        </a:rPr>
                        <a:t>（机构专用）</a:t>
                      </a:r>
                      <a:endParaRPr lang="zh-CN" altLang="zh-CN" sz="2000" b="0" kern="100" dirty="0">
                        <a:solidFill>
                          <a:schemeClr val="tx1"/>
                        </a:solidFill>
                        <a:effectLst/>
                        <a:latin typeface="+mn-lt"/>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en-US" altLang="zh-CN" sz="2000" b="0" kern="100" dirty="0">
                          <a:effectLst/>
                          <a:latin typeface="Calibri" panose="020F0502020204030204"/>
                          <a:ea typeface="宋体" panose="02010600030101010101" pitchFamily="2" charset="-122"/>
                          <a:cs typeface="Times New Roman" panose="02020603050405020304"/>
                        </a:rPr>
                        <a:t>40</a:t>
                      </a: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en-US" altLang="zh-CN" sz="2000" b="0" kern="100" dirty="0">
                          <a:effectLst/>
                          <a:latin typeface="Calibri" panose="020F0502020204030204"/>
                          <a:ea typeface="宋体" panose="02010600030101010101" pitchFamily="2" charset="-122"/>
                          <a:cs typeface="Times New Roman" panose="02020603050405020304"/>
                        </a:rPr>
                        <a:t>1151</a:t>
                      </a:r>
                      <a:r>
                        <a:rPr lang="zh-CN" altLang="en-US" sz="2000" b="0" kern="100" dirty="0">
                          <a:effectLst/>
                          <a:latin typeface="Calibri" panose="020F0502020204030204"/>
                          <a:ea typeface="宋体" panose="02010600030101010101" pitchFamily="2" charset="-122"/>
                          <a:cs typeface="Times New Roman" panose="02020603050405020304"/>
                        </a:rPr>
                        <a:t>题</a:t>
                      </a: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marL="0" marR="0" lvl="0" indent="0" algn="ctr" defTabSz="914400" rtl="0" eaLnBrk="1" fontAlgn="auto" latinLnBrk="0" hangingPunct="1">
                        <a:lnSpc>
                          <a:spcPts val="1920"/>
                        </a:lnSpc>
                        <a:spcBef>
                          <a:spcPts val="0"/>
                        </a:spcBef>
                        <a:spcAft>
                          <a:spcPts val="0"/>
                        </a:spcAft>
                        <a:buClrTx/>
                        <a:buSzTx/>
                        <a:buFontTx/>
                        <a:buNone/>
                        <a:defRPr/>
                      </a:pPr>
                      <a:r>
                        <a:rPr lang="en-US" altLang="zh-CN" sz="2000" b="0" kern="100" dirty="0">
                          <a:effectLst/>
                          <a:latin typeface="Calibri" panose="020F0502020204030204"/>
                          <a:ea typeface="宋体" panose="02010600030101010101" pitchFamily="2" charset="-122"/>
                          <a:cs typeface="Times New Roman" panose="02020603050405020304"/>
                        </a:rPr>
                        <a:t>2</a:t>
                      </a:r>
                      <a:r>
                        <a:rPr lang="zh-CN" altLang="en-US" sz="2000" b="0" kern="100" dirty="0">
                          <a:effectLst/>
                          <a:latin typeface="Calibri" panose="020F0502020204030204"/>
                          <a:ea typeface="宋体" panose="02010600030101010101" pitchFamily="2" charset="-122"/>
                          <a:cs typeface="Times New Roman" panose="02020603050405020304"/>
                        </a:rPr>
                        <a:t>套</a:t>
                      </a:r>
                      <a:endParaRPr lang="zh-CN" alt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vMerge="1">
                  <a:tcPr marL="85745" marR="85745" marT="0" marB="0" anchor="ctr"/>
                </a:tc>
              </a:tr>
              <a:tr h="480053">
                <a:tc vMerge="1">
                  <a:tcPr marL="85745" marR="85745" marT="0" marB="0" anchor="ctr"/>
                </a:tc>
                <a:tc>
                  <a:txBody>
                    <a:bodyPr/>
                    <a:lstStyle/>
                    <a:p>
                      <a:pPr marL="0" marR="0" indent="0" algn="ctr" defTabSz="914400" rtl="0" eaLnBrk="1" fontAlgn="auto" latinLnBrk="0" hangingPunct="1">
                        <a:lnSpc>
                          <a:spcPts val="1920"/>
                        </a:lnSpc>
                        <a:spcBef>
                          <a:spcPts val="0"/>
                        </a:spcBef>
                        <a:spcAft>
                          <a:spcPts val="0"/>
                        </a:spcAft>
                        <a:buClrTx/>
                        <a:buSzTx/>
                        <a:buFontTx/>
                        <a:buNone/>
                        <a:defRPr/>
                      </a:pPr>
                      <a:r>
                        <a:rPr lang="zh-CN" sz="2000" b="0" kern="100" dirty="0">
                          <a:solidFill>
                            <a:schemeClr val="tx1"/>
                          </a:solidFill>
                          <a:effectLst/>
                        </a:rPr>
                        <a:t>考前冲刺课程</a:t>
                      </a:r>
                      <a:r>
                        <a:rPr lang="zh-CN" altLang="en-US" sz="2000" b="0" kern="100" dirty="0">
                          <a:solidFill>
                            <a:schemeClr val="tx1"/>
                          </a:solidFill>
                          <a:effectLst/>
                        </a:rPr>
                        <a:t>（机构专用）</a:t>
                      </a:r>
                      <a:endParaRPr lang="zh-CN" altLang="zh-CN" sz="2000" b="0" kern="100" dirty="0">
                        <a:solidFill>
                          <a:schemeClr val="tx1"/>
                        </a:solidFill>
                        <a:effectLst/>
                        <a:latin typeface="+mn-lt"/>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en-US" altLang="zh-CN" sz="2000" b="0" kern="100" dirty="0">
                          <a:effectLst/>
                          <a:latin typeface="Calibri" panose="020F0502020204030204"/>
                          <a:ea typeface="宋体" panose="02010600030101010101" pitchFamily="2" charset="-122"/>
                          <a:cs typeface="Times New Roman" panose="02020603050405020304"/>
                        </a:rPr>
                        <a:t>44</a:t>
                      </a: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en-US" altLang="zh-CN" sz="2000" b="0" kern="100" dirty="0">
                          <a:effectLst/>
                          <a:latin typeface="Calibri" panose="020F0502020204030204"/>
                          <a:ea typeface="宋体" panose="02010600030101010101" pitchFamily="2" charset="-122"/>
                          <a:cs typeface="Times New Roman" panose="02020603050405020304"/>
                        </a:rPr>
                        <a:t>1127</a:t>
                      </a:r>
                      <a:r>
                        <a:rPr lang="zh-CN" altLang="en-US" sz="2000" b="0" kern="100" dirty="0">
                          <a:effectLst/>
                          <a:latin typeface="Calibri" panose="020F0502020204030204"/>
                          <a:ea typeface="宋体" panose="02010600030101010101" pitchFamily="2" charset="-122"/>
                          <a:cs typeface="Times New Roman" panose="02020603050405020304"/>
                        </a:rPr>
                        <a:t>题</a:t>
                      </a: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marL="0" marR="0" lvl="0" indent="0" algn="ctr" defTabSz="914400" rtl="0" eaLnBrk="1" fontAlgn="auto" latinLnBrk="0" hangingPunct="1">
                        <a:lnSpc>
                          <a:spcPts val="1920"/>
                        </a:lnSpc>
                        <a:spcBef>
                          <a:spcPts val="0"/>
                        </a:spcBef>
                        <a:spcAft>
                          <a:spcPts val="0"/>
                        </a:spcAft>
                        <a:buClrTx/>
                        <a:buSzTx/>
                        <a:buFontTx/>
                        <a:buNone/>
                        <a:defRPr/>
                      </a:pPr>
                      <a:r>
                        <a:rPr lang="en-US" altLang="zh-CN" sz="2000" b="0" kern="100" dirty="0">
                          <a:effectLst/>
                          <a:latin typeface="Calibri" panose="020F0502020204030204"/>
                          <a:ea typeface="宋体" panose="02010600030101010101" pitchFamily="2" charset="-122"/>
                          <a:cs typeface="Times New Roman" panose="02020603050405020304"/>
                        </a:rPr>
                        <a:t>2</a:t>
                      </a:r>
                      <a:r>
                        <a:rPr lang="zh-CN" altLang="en-US" sz="2000" b="0" kern="100" dirty="0">
                          <a:effectLst/>
                          <a:latin typeface="Calibri" panose="020F0502020204030204"/>
                          <a:ea typeface="宋体" panose="02010600030101010101" pitchFamily="2" charset="-122"/>
                          <a:cs typeface="Times New Roman" panose="02020603050405020304"/>
                        </a:rPr>
                        <a:t>套</a:t>
                      </a:r>
                      <a:endParaRPr lang="zh-CN" alt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vMerge="1">
                  <a:tcPr marL="85745" marR="85745" marT="0" marB="0" anchor="ctr"/>
                </a:tc>
              </a:tr>
              <a:tr h="480053">
                <a:tc vMerge="1">
                  <a:tcPr marL="85745" marR="85745" marT="0" marB="0" anchor="ctr"/>
                </a:tc>
                <a:tc>
                  <a:txBody>
                    <a:bodyPr/>
                    <a:lstStyle/>
                    <a:p>
                      <a:pPr marL="0" marR="0" indent="0" algn="ctr" defTabSz="914400" rtl="0" eaLnBrk="1" fontAlgn="auto" latinLnBrk="0" hangingPunct="1">
                        <a:lnSpc>
                          <a:spcPts val="1920"/>
                        </a:lnSpc>
                        <a:spcBef>
                          <a:spcPts val="0"/>
                        </a:spcBef>
                        <a:spcAft>
                          <a:spcPts val="0"/>
                        </a:spcAft>
                        <a:buClrTx/>
                        <a:buSzTx/>
                        <a:buFontTx/>
                        <a:buNone/>
                        <a:defRPr/>
                      </a:pPr>
                      <a:r>
                        <a:rPr lang="zh-CN" sz="2000" b="0" kern="100" dirty="0">
                          <a:solidFill>
                            <a:schemeClr val="tx1"/>
                          </a:solidFill>
                          <a:effectLst/>
                        </a:rPr>
                        <a:t>考点强化课程</a:t>
                      </a:r>
                      <a:r>
                        <a:rPr lang="zh-CN" altLang="en-US" sz="2000" b="0" kern="100" dirty="0">
                          <a:solidFill>
                            <a:schemeClr val="tx1"/>
                          </a:solidFill>
                          <a:effectLst/>
                        </a:rPr>
                        <a:t>（机构专用）</a:t>
                      </a:r>
                      <a:endParaRPr lang="zh-CN" altLang="zh-CN" sz="2000" b="0" kern="100" dirty="0">
                        <a:solidFill>
                          <a:schemeClr val="tx1"/>
                        </a:solidFill>
                        <a:effectLst/>
                        <a:latin typeface="+mn-lt"/>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en-US" altLang="zh-CN" sz="2000" b="0" kern="100" dirty="0">
                          <a:effectLst/>
                          <a:latin typeface="Calibri" panose="020F0502020204030204"/>
                          <a:ea typeface="宋体" panose="02010600030101010101" pitchFamily="2" charset="-122"/>
                          <a:cs typeface="Times New Roman" panose="02020603050405020304"/>
                        </a:rPr>
                        <a:t>44</a:t>
                      </a: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vMerge="1">
                  <a:tcPr marL="85745" marR="85745" marT="0" marB="0" anchor="ctr"/>
                </a:tc>
              </a:tr>
              <a:tr h="576064">
                <a:tc vMerge="1">
                  <a:tcPr marL="85745" marR="85745" marT="0" marB="0" anchor="ctr"/>
                </a:tc>
                <a:tc>
                  <a:txBody>
                    <a:bodyPr/>
                    <a:lstStyle/>
                    <a:p>
                      <a:pPr marL="0" marR="0" indent="0" algn="ctr" defTabSz="914400" rtl="0" eaLnBrk="1" fontAlgn="auto" latinLnBrk="0" hangingPunct="1">
                        <a:lnSpc>
                          <a:spcPts val="1920"/>
                        </a:lnSpc>
                        <a:spcBef>
                          <a:spcPts val="0"/>
                        </a:spcBef>
                        <a:spcAft>
                          <a:spcPts val="0"/>
                        </a:spcAft>
                        <a:buClrTx/>
                        <a:buSzTx/>
                        <a:buFontTx/>
                        <a:buNone/>
                        <a:defRPr/>
                      </a:pPr>
                      <a:r>
                        <a:rPr lang="zh-CN" altLang="en-US" sz="2000" b="0" kern="100" dirty="0">
                          <a:solidFill>
                            <a:schemeClr val="tx1"/>
                          </a:solidFill>
                          <a:effectLst/>
                          <a:latin typeface="+mn-lt"/>
                          <a:ea typeface="+mn-ea"/>
                          <a:cs typeface="+mn-cs"/>
                        </a:rPr>
                        <a:t>图片视频题</a:t>
                      </a:r>
                      <a:r>
                        <a:rPr lang="zh-CN" altLang="en-US" sz="2000" b="0" kern="100" dirty="0">
                          <a:solidFill>
                            <a:schemeClr val="tx1"/>
                          </a:solidFill>
                          <a:effectLst/>
                        </a:rPr>
                        <a:t>（机构专用）</a:t>
                      </a:r>
                      <a:endParaRPr lang="zh-CN" altLang="zh-CN" sz="2000" b="0" kern="100" dirty="0">
                        <a:solidFill>
                          <a:schemeClr val="tx1"/>
                        </a:solidFill>
                        <a:effectLst/>
                        <a:latin typeface="+mn-lt"/>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r>
                        <a:rPr lang="en-US" altLang="zh-CN" sz="2000" b="0" kern="100" dirty="0">
                          <a:effectLst/>
                          <a:latin typeface="Calibri" panose="020F0502020204030204"/>
                          <a:ea typeface="宋体" panose="02010600030101010101" pitchFamily="2" charset="-122"/>
                          <a:cs typeface="Times New Roman" panose="02020603050405020304"/>
                        </a:rPr>
                        <a:t>3</a:t>
                      </a: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a:txBody>
                    <a:bodyPr/>
                    <a:lstStyle/>
                    <a:p>
                      <a:pPr algn="ctr">
                        <a:lnSpc>
                          <a:spcPts val="1920"/>
                        </a:lnSpc>
                      </a:pPr>
                      <a:endParaRPr lang="zh-CN" sz="2000" b="0" kern="100" dirty="0">
                        <a:effectLst/>
                        <a:latin typeface="Calibri" panose="020F0502020204030204"/>
                        <a:ea typeface="宋体" panose="02010600030101010101" pitchFamily="2" charset="-122"/>
                        <a:cs typeface="Times New Roman" panose="02020603050405020304"/>
                      </a:endParaRPr>
                    </a:p>
                  </a:txBody>
                  <a:tcPr marL="85745" marR="85745" marT="0" marB="0" anchor="ctr"/>
                </a:tc>
                <a:tc vMerge="1">
                  <a:tcPr marL="85745" marR="85745" marT="0" marB="0" anchor="ctr"/>
                </a:tc>
              </a:tr>
            </a:tbl>
          </a:graphicData>
        </a:graphic>
      </p:graphicFrame>
      <p:sp>
        <p:nvSpPr>
          <p:cNvPr id="5" name="矩形 4"/>
          <p:cNvSpPr/>
          <p:nvPr/>
        </p:nvSpPr>
        <p:spPr>
          <a:xfrm>
            <a:off x="1662056" y="3297224"/>
            <a:ext cx="3329492" cy="3926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62056" y="3804627"/>
            <a:ext cx="3329492" cy="3926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0155" y="4432151"/>
            <a:ext cx="677732" cy="87674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32996" y="6274780"/>
            <a:ext cx="6101542" cy="400110"/>
          </a:xfrm>
          <a:prstGeom prst="rect">
            <a:avLst/>
          </a:prstGeom>
          <a:noFill/>
        </p:spPr>
        <p:txBody>
          <a:bodyPr wrap="square">
            <a:spAutoFit/>
          </a:bodyPr>
          <a:lstStyle/>
          <a:p>
            <a:r>
              <a:rPr lang="zh-CN" altLang="en-US" sz="2000" b="0" kern="100" dirty="0">
                <a:effectLst/>
              </a:rPr>
              <a:t>录播课程每年更新率不低于</a:t>
            </a:r>
            <a:r>
              <a:rPr lang="en-US" altLang="zh-CN" sz="2000" b="0" kern="100" dirty="0">
                <a:effectLst/>
              </a:rPr>
              <a:t>50%</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3"/>
          <p:cNvSpPr txBox="1"/>
          <p:nvPr/>
        </p:nvSpPr>
        <p:spPr>
          <a:xfrm>
            <a:off x="1066269" y="1801516"/>
            <a:ext cx="3212120" cy="1826910"/>
          </a:xfrm>
          <a:prstGeom prst="rect">
            <a:avLst/>
          </a:prstGeom>
          <a:noFill/>
        </p:spPr>
        <p:txBody>
          <a:bodyPr wrap="square" lIns="34291" tIns="17145" rIns="34291" bIns="17145" rtlCol="0">
            <a:spAutoFit/>
          </a:bodyPr>
          <a:lstStyle/>
          <a:p>
            <a:pPr algn="l">
              <a:lnSpc>
                <a:spcPct val="150000"/>
              </a:lnSpc>
            </a:pPr>
            <a:r>
              <a:rPr lang="zh-CN" altLang="en-US" sz="8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人民卫生出版社与</a:t>
            </a:r>
            <a:r>
              <a:rPr lang="zh-CN" altLang="en-US" sz="2000" dirty="0">
                <a:solidFill>
                  <a:srgbClr val="C00000"/>
                </a:solidFill>
                <a:latin typeface="微软雅黑" panose="020B0503020204020204" pitchFamily="34" charset="-122"/>
                <a:ea typeface="微软雅黑" panose="020B0503020204020204" pitchFamily="34" charset="-122"/>
              </a:rPr>
              <a:t>国家卫生健康委员会人才交流服务中心、考试中心</a:t>
            </a:r>
            <a:r>
              <a:rPr lang="zh-CN" altLang="en-US" sz="2000" dirty="0">
                <a:latin typeface="微软雅黑" panose="020B0503020204020204" pitchFamily="34" charset="-122"/>
                <a:ea typeface="微软雅黑" panose="020B0503020204020204" pitchFamily="34" charset="-122"/>
              </a:rPr>
              <a:t>保持多年战略合作。</a:t>
            </a:r>
            <a:endParaRPr lang="zh-CN" altLang="en-US" sz="2000" dirty="0">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1105128" y="152463"/>
            <a:ext cx="1635342" cy="441189"/>
          </a:xfrm>
          <a:prstGeom prst="rect">
            <a:avLst/>
          </a:prstGeom>
        </p:spPr>
        <p:txBody>
          <a:bodyPr wrap="none" lIns="91419" tIns="45709" rIns="91419" bIns="45709">
            <a:spAutoFit/>
          </a:bodyPr>
          <a:lstStyle/>
          <a:p>
            <a:pPr algn="r"/>
            <a:r>
              <a:rPr lang="zh-CN" altLang="en-US" sz="2265" b="1" dirty="0">
                <a:solidFill>
                  <a:srgbClr val="C00000"/>
                </a:solidFill>
                <a:latin typeface="微软雅黑" panose="020B0503020204020204" pitchFamily="34" charset="-122"/>
                <a:ea typeface="微软雅黑" panose="020B0503020204020204" pitchFamily="34" charset="-122"/>
              </a:rPr>
              <a:t>我们的优势</a:t>
            </a:r>
            <a:endParaRPr lang="en-US" altLang="zh-CN" sz="2265" b="1" dirty="0">
              <a:solidFill>
                <a:srgbClr val="C00000"/>
              </a:solidFill>
              <a:latin typeface="微软雅黑" panose="020B0503020204020204" pitchFamily="34" charset="-122"/>
              <a:ea typeface="微软雅黑" panose="020B0503020204020204" pitchFamily="34" charset="-122"/>
            </a:endParaRPr>
          </a:p>
        </p:txBody>
      </p:sp>
      <p:grpSp>
        <p:nvGrpSpPr>
          <p:cNvPr id="11" name="1"/>
          <p:cNvGrpSpPr/>
          <p:nvPr/>
        </p:nvGrpSpPr>
        <p:grpSpPr>
          <a:xfrm>
            <a:off x="415682" y="255475"/>
            <a:ext cx="637325" cy="227727"/>
            <a:chOff x="264939" y="188640"/>
            <a:chExt cx="604358" cy="216024"/>
          </a:xfrm>
          <a:solidFill>
            <a:srgbClr val="0D4960"/>
          </a:solidFill>
        </p:grpSpPr>
        <p:sp>
          <p:nvSpPr>
            <p:cNvPr id="12" name="燕尾形 11"/>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35" dirty="0">
                <a:solidFill>
                  <a:srgbClr val="0070C0"/>
                </a:solidFill>
                <a:cs typeface="+mn-ea"/>
              </a:endParaRPr>
            </a:p>
          </p:txBody>
        </p:sp>
        <p:sp>
          <p:nvSpPr>
            <p:cNvPr id="13" name="燕尾形 12"/>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35" dirty="0">
                <a:solidFill>
                  <a:srgbClr val="0070C0"/>
                </a:solidFill>
                <a:cs typeface="+mn-ea"/>
              </a:endParaRPr>
            </a:p>
          </p:txBody>
        </p:sp>
        <p:sp>
          <p:nvSpPr>
            <p:cNvPr id="14" name="燕尾形 13"/>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35" dirty="0">
                <a:solidFill>
                  <a:srgbClr val="0070C0"/>
                </a:solidFill>
                <a:cs typeface="+mn-ea"/>
              </a:endParaRPr>
            </a:p>
          </p:txBody>
        </p:sp>
      </p:grpSp>
      <p:sp>
        <p:nvSpPr>
          <p:cNvPr id="15" name="Text Box 18"/>
          <p:cNvSpPr txBox="1">
            <a:spLocks noChangeArrowheads="1"/>
          </p:cNvSpPr>
          <p:nvPr/>
        </p:nvSpPr>
        <p:spPr bwMode="gray">
          <a:xfrm>
            <a:off x="-378128" y="515209"/>
            <a:ext cx="93130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dirty="0">
                <a:latin typeface="微软雅黑" panose="020B0503020204020204" pitchFamily="34" charset="-122"/>
                <a:ea typeface="微软雅黑" panose="020B0503020204020204" pitchFamily="34" charset="-122"/>
              </a:rPr>
              <a:t>与专业考试机构通力合作，打造权威品牌</a:t>
            </a:r>
            <a:endParaRPr lang="zh-CN" altLang="zh-CN" sz="28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78389" y="1242508"/>
            <a:ext cx="4518977" cy="4518977"/>
          </a:xfrm>
          <a:prstGeom prst="rect">
            <a:avLst/>
          </a:prstGeom>
        </p:spPr>
      </p:pic>
      <p:pic>
        <p:nvPicPr>
          <p:cNvPr id="5" name="Picture 2" descr="C:\Users\admin\AppData\Local\Temp\WeChat Files\c9f67a009c7c4855de18769fd403ea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l="5088" b="6407"/>
          <a:stretch>
            <a:fillRect/>
          </a:stretch>
        </p:blipFill>
        <p:spPr bwMode="auto">
          <a:xfrm>
            <a:off x="8520960" y="1567821"/>
            <a:ext cx="2981842" cy="40476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3"/>
          <p:cNvSpPr txBox="1"/>
          <p:nvPr/>
        </p:nvSpPr>
        <p:spPr>
          <a:xfrm>
            <a:off x="646396" y="1727237"/>
            <a:ext cx="3936437" cy="1962717"/>
          </a:xfrm>
          <a:prstGeom prst="rect">
            <a:avLst/>
          </a:prstGeom>
          <a:noFill/>
        </p:spPr>
        <p:txBody>
          <a:bodyPr wrap="square" lIns="91440" tIns="45720" rIns="91440" bIns="45720" rtlCol="0">
            <a:spAutoFit/>
          </a:bodyPr>
          <a:lstStyle/>
          <a:p>
            <a:pPr algn="just">
              <a:lnSpc>
                <a:spcPct val="200000"/>
              </a:lnSpc>
            </a:pPr>
            <a:r>
              <a:rPr lang="zh-CN" altLang="zh-CN" sz="2135" dirty="0">
                <a:latin typeface="微软雅黑" panose="020B0503020204020204" pitchFamily="34" charset="-122"/>
                <a:ea typeface="微软雅黑" panose="020B0503020204020204" pitchFamily="34" charset="-122"/>
              </a:rPr>
              <a:t>团结全国</a:t>
            </a:r>
            <a:r>
              <a:rPr lang="en-US" altLang="zh-CN" sz="2135" dirty="0">
                <a:solidFill>
                  <a:srgbClr val="C00000"/>
                </a:solidFill>
                <a:latin typeface="微软雅黑" panose="020B0503020204020204" pitchFamily="34" charset="-122"/>
                <a:ea typeface="微软雅黑" panose="020B0503020204020204" pitchFamily="34" charset="-122"/>
              </a:rPr>
              <a:t>400</a:t>
            </a:r>
            <a:r>
              <a:rPr lang="zh-CN" altLang="zh-CN" sz="2135" dirty="0">
                <a:solidFill>
                  <a:srgbClr val="C00000"/>
                </a:solidFill>
                <a:latin typeface="微软雅黑" panose="020B0503020204020204" pitchFamily="34" charset="-122"/>
                <a:ea typeface="微软雅黑" panose="020B0503020204020204" pitchFamily="34" charset="-122"/>
              </a:rPr>
              <a:t>余所</a:t>
            </a:r>
            <a:r>
              <a:rPr lang="zh-CN" altLang="zh-CN" sz="2135" dirty="0">
                <a:latin typeface="微软雅黑" panose="020B0503020204020204" pitchFamily="34" charset="-122"/>
                <a:ea typeface="微软雅黑" panose="020B0503020204020204" pitchFamily="34" charset="-122"/>
              </a:rPr>
              <a:t>院校及护理学领域知名专家，</a:t>
            </a:r>
            <a:r>
              <a:rPr lang="zh-CN" altLang="en-US" sz="2135" dirty="0">
                <a:latin typeface="微软雅黑" panose="020B0503020204020204" pitchFamily="34" charset="-122"/>
                <a:ea typeface="微软雅黑" panose="020B0503020204020204" pitchFamily="34" charset="-122"/>
              </a:rPr>
              <a:t>积极服务于</a:t>
            </a:r>
            <a:r>
              <a:rPr lang="zh-CN" altLang="zh-CN" sz="2135" dirty="0">
                <a:latin typeface="微软雅黑" panose="020B0503020204020204" pitchFamily="34" charset="-122"/>
                <a:ea typeface="微软雅黑" panose="020B0503020204020204" pitchFamily="34" charset="-122"/>
              </a:rPr>
              <a:t>我国护理学教育和人才培养</a:t>
            </a:r>
            <a:endParaRPr lang="en-US" altLang="zh-CN" sz="2135" dirty="0">
              <a:latin typeface="+mn-ea"/>
            </a:endParaRPr>
          </a:p>
        </p:txBody>
      </p:sp>
      <p:pic>
        <p:nvPicPr>
          <p:cNvPr id="7" name="图片 6" descr="C:\Users\dongxu\Desktop\大会会场.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55840" y="4005064"/>
            <a:ext cx="7022400" cy="2400000"/>
          </a:xfrm>
          <a:prstGeom prst="rect">
            <a:avLst/>
          </a:prstGeom>
          <a:noFill/>
          <a:ln>
            <a:noFill/>
          </a:ln>
        </p:spPr>
      </p:pic>
      <p:pic>
        <p:nvPicPr>
          <p:cNvPr id="21507" name="Picture 3" descr="E:\2018年工作\2018社两会\两会展板 考试与培训服务部\照片\4.jpg"/>
          <p:cNvPicPr preferRelativeResize="0">
            <a:picLocks noChangeArrowheads="1"/>
          </p:cNvPicPr>
          <p:nvPr/>
        </p:nvPicPr>
        <p:blipFill>
          <a:blip r:embed="rId2" cstate="print"/>
          <a:srcRect/>
          <a:stretch>
            <a:fillRect/>
          </a:stretch>
        </p:blipFill>
        <p:spPr bwMode="auto">
          <a:xfrm>
            <a:off x="4657575" y="1508787"/>
            <a:ext cx="7022400" cy="2400000"/>
          </a:xfrm>
          <a:prstGeom prst="rect">
            <a:avLst/>
          </a:prstGeom>
          <a:noFill/>
        </p:spPr>
      </p:pic>
      <p:sp>
        <p:nvSpPr>
          <p:cNvPr id="3" name="标题 2"/>
          <p:cNvSpPr>
            <a:spLocks noGrp="1"/>
          </p:cNvSpPr>
          <p:nvPr>
            <p:ph type="title"/>
          </p:nvPr>
        </p:nvSpPr>
        <p:spPr>
          <a:xfrm>
            <a:off x="669925" y="1"/>
            <a:ext cx="9666771" cy="1028699"/>
          </a:xfrm>
        </p:spPr>
        <p:txBody>
          <a:bodyPr/>
          <a:lstStyle/>
          <a:p>
            <a:r>
              <a:rPr lang="zh-CN" altLang="zh-CN" dirty="0"/>
              <a:t>全国护理学专业考试专家指导委员会</a:t>
            </a:r>
            <a:endParaRPr lang="zh-CN" altLang="en-US" dirty="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920203" y="2456200"/>
            <a:ext cx="3606165" cy="2988639"/>
          </a:xfrm>
          <a:prstGeom prst="rect">
            <a:avLst/>
          </a:prstGeom>
          <a:noFill/>
        </p:spPr>
        <p:txBody>
          <a:bodyPr wrap="square" lIns="91440" tIns="45720" rIns="91440" bIns="45720" rtlCol="0">
            <a:spAutoFit/>
          </a:bodyPr>
          <a:lstStyle/>
          <a:p>
            <a:pPr>
              <a:lnSpc>
                <a:spcPct val="150000"/>
              </a:lnSpc>
            </a:pPr>
            <a:r>
              <a:rPr lang="zh-CN" altLang="zh-CN" sz="2135" dirty="0">
                <a:latin typeface="微软雅黑" panose="020B0503020204020204" pitchFamily="34" charset="-122"/>
                <a:ea typeface="微软雅黑" panose="020B0503020204020204" pitchFamily="34" charset="-122"/>
              </a:rPr>
              <a:t>团结全国知名专家、培训教师，开展全国范围的教学研究、教学交流及相关培训工作</a:t>
            </a:r>
            <a:r>
              <a:rPr lang="zh-CN" altLang="en-US" sz="2135" dirty="0">
                <a:latin typeface="微软雅黑" panose="020B0503020204020204" pitchFamily="34" charset="-122"/>
                <a:ea typeface="微软雅黑" panose="020B0503020204020204" pitchFamily="34" charset="-122"/>
              </a:rPr>
              <a:t>。致力于提升护理学专业师资水平，提升护理人员的岗位胜任力。</a:t>
            </a:r>
            <a:endPar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50178" name="Picture 2" descr="C:\Users\ADMINI~1\AppData\Local\Temp\WeChat Files\cc7e2cfd7e5a01747a901f0957996a5.jpg"/>
          <p:cNvPicPr preferRelativeResize="0">
            <a:picLocks noChangeArrowheads="1"/>
          </p:cNvPicPr>
          <p:nvPr/>
        </p:nvPicPr>
        <p:blipFill rotWithShape="1">
          <a:blip r:embed="rId1" cstate="print"/>
          <a:srcRect l="3107" t="31156" r="5798"/>
          <a:stretch>
            <a:fillRect/>
          </a:stretch>
        </p:blipFill>
        <p:spPr bwMode="auto">
          <a:xfrm>
            <a:off x="623393" y="2084851"/>
            <a:ext cx="7008777" cy="3360373"/>
          </a:xfrm>
          <a:prstGeom prst="rect">
            <a:avLst/>
          </a:prstGeom>
          <a:noFill/>
        </p:spPr>
      </p:pic>
      <p:sp>
        <p:nvSpPr>
          <p:cNvPr id="8" name="标题 7"/>
          <p:cNvSpPr>
            <a:spLocks noGrp="1"/>
          </p:cNvSpPr>
          <p:nvPr>
            <p:ph type="title"/>
          </p:nvPr>
        </p:nvSpPr>
        <p:spPr>
          <a:xfrm>
            <a:off x="669925" y="1"/>
            <a:ext cx="9666771" cy="1028699"/>
          </a:xfrm>
        </p:spPr>
        <p:txBody>
          <a:bodyPr/>
          <a:lstStyle/>
          <a:p>
            <a:r>
              <a:rPr lang="zh-CN" altLang="en-US" dirty="0"/>
              <a:t>人民卫生出版社护理学专业讲师团</a:t>
            </a:r>
            <a:endParaRPr lang="zh-CN" altLang="en-US" dirty="0"/>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26127" y="-140635"/>
            <a:ext cx="12270379" cy="4111744"/>
          </a:xfrm>
          <a:custGeom>
            <a:avLst/>
            <a:gdLst>
              <a:gd name="connsiteX0" fmla="*/ 0 w 11850692"/>
              <a:gd name="connsiteY0" fmla="*/ 0 h 4790318"/>
              <a:gd name="connsiteX1" fmla="*/ 11850692 w 11850692"/>
              <a:gd name="connsiteY1" fmla="*/ 0 h 4790318"/>
              <a:gd name="connsiteX2" fmla="*/ 11794111 w 11850692"/>
              <a:gd name="connsiteY2" fmla="*/ 245155 h 4790318"/>
              <a:gd name="connsiteX3" fmla="*/ 5925346 w 11850692"/>
              <a:gd name="connsiteY3" fmla="*/ 4790318 h 4790318"/>
              <a:gd name="connsiteX4" fmla="*/ 56581 w 11850692"/>
              <a:gd name="connsiteY4" fmla="*/ 245155 h 479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0692" h="4790318">
                <a:moveTo>
                  <a:pt x="0" y="0"/>
                </a:moveTo>
                <a:lnTo>
                  <a:pt x="11850692" y="0"/>
                </a:lnTo>
                <a:lnTo>
                  <a:pt x="11794111" y="245155"/>
                </a:lnTo>
                <a:cubicBezTo>
                  <a:pt x="11121616" y="2858934"/>
                  <a:pt x="8749030" y="4790318"/>
                  <a:pt x="5925346" y="4790318"/>
                </a:cubicBezTo>
                <a:cubicBezTo>
                  <a:pt x="3101662" y="4790318"/>
                  <a:pt x="729077" y="2858934"/>
                  <a:pt x="56581" y="245155"/>
                </a:cubicBezTo>
                <a:close/>
              </a:path>
            </a:pathLst>
          </a:custGeom>
          <a:blipFill dpi="0" rotWithShape="1">
            <a:blip r:embed="rId1" cstate="print">
              <a:extLst>
                <a:ext uri="{28A0092B-C50C-407E-A947-70E740481C1C}">
                  <a14:useLocalDpi xmlns:a14="http://schemas.microsoft.com/office/drawing/2010/main" val="0"/>
                </a:ext>
              </a:extLst>
            </a:blip>
            <a:srcRect/>
            <a:stretch>
              <a:fillRect t="-50060" b="-500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sp>
        <p:nvSpPr>
          <p:cNvPr id="10" name="任意多边形 9"/>
          <p:cNvSpPr/>
          <p:nvPr/>
        </p:nvSpPr>
        <p:spPr>
          <a:xfrm>
            <a:off x="-26127" y="-140635"/>
            <a:ext cx="12270379" cy="4111744"/>
          </a:xfrm>
          <a:custGeom>
            <a:avLst/>
            <a:gdLst>
              <a:gd name="connsiteX0" fmla="*/ 0 w 11850692"/>
              <a:gd name="connsiteY0" fmla="*/ 0 h 4790318"/>
              <a:gd name="connsiteX1" fmla="*/ 11850692 w 11850692"/>
              <a:gd name="connsiteY1" fmla="*/ 0 h 4790318"/>
              <a:gd name="connsiteX2" fmla="*/ 11794111 w 11850692"/>
              <a:gd name="connsiteY2" fmla="*/ 245155 h 4790318"/>
              <a:gd name="connsiteX3" fmla="*/ 5925346 w 11850692"/>
              <a:gd name="connsiteY3" fmla="*/ 4790318 h 4790318"/>
              <a:gd name="connsiteX4" fmla="*/ 56581 w 11850692"/>
              <a:gd name="connsiteY4" fmla="*/ 245155 h 479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0692" h="4790318">
                <a:moveTo>
                  <a:pt x="0" y="0"/>
                </a:moveTo>
                <a:lnTo>
                  <a:pt x="11850692" y="0"/>
                </a:lnTo>
                <a:lnTo>
                  <a:pt x="11794111" y="245155"/>
                </a:lnTo>
                <a:cubicBezTo>
                  <a:pt x="11121616" y="2858934"/>
                  <a:pt x="8749030" y="4790318"/>
                  <a:pt x="5925346" y="4790318"/>
                </a:cubicBezTo>
                <a:cubicBezTo>
                  <a:pt x="3101662" y="4790318"/>
                  <a:pt x="729077" y="2858934"/>
                  <a:pt x="56581" y="245155"/>
                </a:cubicBezTo>
                <a:close/>
              </a:path>
            </a:pathLst>
          </a:custGeom>
          <a:solidFill>
            <a:srgbClr val="0058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sp>
        <p:nvSpPr>
          <p:cNvPr id="9" name="任意多边形 8"/>
          <p:cNvSpPr/>
          <p:nvPr/>
        </p:nvSpPr>
        <p:spPr>
          <a:xfrm>
            <a:off x="3242000" y="-1202685"/>
            <a:ext cx="5734131" cy="2317865"/>
          </a:xfrm>
          <a:custGeom>
            <a:avLst/>
            <a:gdLst>
              <a:gd name="connsiteX0" fmla="*/ 0 w 11850692"/>
              <a:gd name="connsiteY0" fmla="*/ 0 h 4790318"/>
              <a:gd name="connsiteX1" fmla="*/ 11850692 w 11850692"/>
              <a:gd name="connsiteY1" fmla="*/ 0 h 4790318"/>
              <a:gd name="connsiteX2" fmla="*/ 11794111 w 11850692"/>
              <a:gd name="connsiteY2" fmla="*/ 245155 h 4790318"/>
              <a:gd name="connsiteX3" fmla="*/ 5925346 w 11850692"/>
              <a:gd name="connsiteY3" fmla="*/ 4790318 h 4790318"/>
              <a:gd name="connsiteX4" fmla="*/ 56581 w 11850692"/>
              <a:gd name="connsiteY4" fmla="*/ 245155 h 479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0692" h="4790318">
                <a:moveTo>
                  <a:pt x="0" y="0"/>
                </a:moveTo>
                <a:lnTo>
                  <a:pt x="11850692" y="0"/>
                </a:lnTo>
                <a:lnTo>
                  <a:pt x="11794111" y="245155"/>
                </a:lnTo>
                <a:cubicBezTo>
                  <a:pt x="11121616" y="2858934"/>
                  <a:pt x="8749030" y="4790318"/>
                  <a:pt x="5925346" y="4790318"/>
                </a:cubicBezTo>
                <a:cubicBezTo>
                  <a:pt x="3101662" y="4790318"/>
                  <a:pt x="729077" y="2858934"/>
                  <a:pt x="56581" y="2451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grpSp>
        <p:nvGrpSpPr>
          <p:cNvPr id="11" name="组合 10"/>
          <p:cNvGrpSpPr/>
          <p:nvPr/>
        </p:nvGrpSpPr>
        <p:grpSpPr>
          <a:xfrm>
            <a:off x="1042345" y="2384407"/>
            <a:ext cx="1723549" cy="2730569"/>
            <a:chOff x="250299" y="2207992"/>
            <a:chExt cx="1723549" cy="2730569"/>
          </a:xfrm>
        </p:grpSpPr>
        <p:grpSp>
          <p:nvGrpSpPr>
            <p:cNvPr id="12" name="组合 11"/>
            <p:cNvGrpSpPr/>
            <p:nvPr/>
          </p:nvGrpSpPr>
          <p:grpSpPr>
            <a:xfrm>
              <a:off x="654872" y="2207992"/>
              <a:ext cx="914400" cy="914400"/>
              <a:chOff x="683898" y="1691959"/>
              <a:chExt cx="914400" cy="914400"/>
            </a:xfrm>
          </p:grpSpPr>
          <p:sp>
            <p:nvSpPr>
              <p:cNvPr id="16" name="椭圆 15"/>
              <p:cNvSpPr/>
              <p:nvPr/>
            </p:nvSpPr>
            <p:spPr>
              <a:xfrm>
                <a:off x="683898" y="1691959"/>
                <a:ext cx="914400" cy="914400"/>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535">
                  <a:solidFill>
                    <a:schemeClr val="tx1">
                      <a:lumMod val="85000"/>
                      <a:lumOff val="15000"/>
                    </a:schemeClr>
                  </a:solidFill>
                </a:endParaRPr>
              </a:p>
            </p:txBody>
          </p:sp>
          <p:sp>
            <p:nvSpPr>
              <p:cNvPr id="17" name="椭圆 16"/>
              <p:cNvSpPr/>
              <p:nvPr/>
            </p:nvSpPr>
            <p:spPr>
              <a:xfrm>
                <a:off x="867495" y="1875556"/>
                <a:ext cx="547206" cy="547206"/>
              </a:xfrm>
              <a:prstGeom prst="ellipse">
                <a:avLst/>
              </a:prstGeom>
              <a:gradFill>
                <a:gsLst>
                  <a:gs pos="0">
                    <a:srgbClr val="01818C"/>
                  </a:gs>
                  <a:gs pos="100000">
                    <a:srgbClr val="00585B"/>
                  </a:gs>
                </a:gsLst>
                <a:lin ang="27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noAutofit/>
              </a:bodyPr>
              <a:lstStyle/>
              <a:p>
                <a:pPr algn="ctr"/>
                <a:r>
                  <a:rPr lang="en-US" altLang="zh-CN" sz="2800" dirty="0">
                    <a:solidFill>
                      <a:schemeClr val="bg1"/>
                    </a:solidFill>
                    <a:latin typeface="Impact" panose="020B0806030902050204" pitchFamily="34" charset="0"/>
                    <a:ea typeface="Adobe 黑体 Std R" panose="020B0400000000000000" pitchFamily="34" charset="-122"/>
                  </a:rPr>
                  <a:t>1</a:t>
                </a:r>
                <a:endParaRPr lang="zh-CN" altLang="en-US" sz="2800" dirty="0">
                  <a:solidFill>
                    <a:schemeClr val="bg1"/>
                  </a:solidFill>
                  <a:latin typeface="Impact" panose="020B0806030902050204" pitchFamily="34" charset="0"/>
                  <a:ea typeface="Adobe 黑体 Std R" panose="020B0400000000000000" pitchFamily="34" charset="-122"/>
                </a:endParaRPr>
              </a:p>
            </p:txBody>
          </p:sp>
        </p:grpSp>
        <p:cxnSp>
          <p:nvCxnSpPr>
            <p:cNvPr id="13" name="直接连接符 12"/>
            <p:cNvCxnSpPr/>
            <p:nvPr/>
          </p:nvCxnSpPr>
          <p:spPr>
            <a:xfrm>
              <a:off x="1112072" y="3571100"/>
              <a:ext cx="0" cy="734785"/>
            </a:xfrm>
            <a:prstGeom prst="line">
              <a:avLst/>
            </a:prstGeom>
            <a:ln w="28575">
              <a:solidFill>
                <a:srgbClr val="00585B">
                  <a:alpha val="50000"/>
                </a:srgb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50299" y="4412904"/>
              <a:ext cx="1723549" cy="525657"/>
            </a:xfrm>
            <a:prstGeom prst="rect">
              <a:avLst/>
            </a:prstGeom>
          </p:spPr>
          <p:txBody>
            <a:bodyPr wrap="none">
              <a:spAutoFit/>
            </a:bodyPr>
            <a:lstStyle/>
            <a:p>
              <a:pPr algn="ctr">
                <a:lnSpc>
                  <a:spcPct val="13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政策及考情</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15781" y="3417269"/>
            <a:ext cx="3629889" cy="2550048"/>
            <a:chOff x="-880812" y="2392815"/>
            <a:chExt cx="3629890" cy="2550047"/>
          </a:xfrm>
        </p:grpSpPr>
        <p:grpSp>
          <p:nvGrpSpPr>
            <p:cNvPr id="19" name="组合 18"/>
            <p:cNvGrpSpPr/>
            <p:nvPr/>
          </p:nvGrpSpPr>
          <p:grpSpPr>
            <a:xfrm>
              <a:off x="-415166" y="2392815"/>
              <a:ext cx="914400" cy="914400"/>
              <a:chOff x="-386140" y="1876782"/>
              <a:chExt cx="914400" cy="914400"/>
            </a:xfrm>
          </p:grpSpPr>
          <p:sp>
            <p:nvSpPr>
              <p:cNvPr id="23" name="椭圆 22"/>
              <p:cNvSpPr/>
              <p:nvPr/>
            </p:nvSpPr>
            <p:spPr>
              <a:xfrm>
                <a:off x="-386140" y="1876782"/>
                <a:ext cx="914400" cy="914400"/>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535">
                  <a:solidFill>
                    <a:schemeClr val="tx1">
                      <a:lumMod val="85000"/>
                      <a:lumOff val="15000"/>
                    </a:schemeClr>
                  </a:solidFill>
                </a:endParaRPr>
              </a:p>
            </p:txBody>
          </p:sp>
          <p:sp>
            <p:nvSpPr>
              <p:cNvPr id="24" name="椭圆 23"/>
              <p:cNvSpPr/>
              <p:nvPr/>
            </p:nvSpPr>
            <p:spPr>
              <a:xfrm>
                <a:off x="-202543" y="2060379"/>
                <a:ext cx="547207" cy="547207"/>
              </a:xfrm>
              <a:prstGeom prst="ellipse">
                <a:avLst/>
              </a:prstGeom>
              <a:gradFill>
                <a:gsLst>
                  <a:gs pos="0">
                    <a:srgbClr val="01818C"/>
                  </a:gs>
                  <a:gs pos="100000">
                    <a:srgbClr val="00585B"/>
                  </a:gs>
                </a:gsLst>
                <a:lin ang="27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noAutofit/>
              </a:bodyPr>
              <a:lstStyle/>
              <a:p>
                <a:pPr algn="ctr"/>
                <a:r>
                  <a:rPr lang="en-US" altLang="zh-CN" sz="2800" dirty="0">
                    <a:solidFill>
                      <a:schemeClr val="bg1"/>
                    </a:solidFill>
                    <a:latin typeface="Impact" panose="020B0806030902050204" pitchFamily="34" charset="0"/>
                    <a:ea typeface="Adobe 黑体 Std R" panose="020B0400000000000000" pitchFamily="34" charset="-122"/>
                  </a:rPr>
                  <a:t>2</a:t>
                </a:r>
                <a:endParaRPr lang="zh-CN" altLang="en-US" sz="2800" dirty="0">
                  <a:solidFill>
                    <a:schemeClr val="bg1"/>
                  </a:solidFill>
                  <a:latin typeface="Impact" panose="020B0806030902050204" pitchFamily="34" charset="0"/>
                  <a:ea typeface="Adobe 黑体 Std R" panose="020B0400000000000000" pitchFamily="34" charset="-122"/>
                </a:endParaRPr>
              </a:p>
            </p:txBody>
          </p:sp>
        </p:grpSp>
        <p:cxnSp>
          <p:nvCxnSpPr>
            <p:cNvPr id="20" name="直接连接符 19"/>
            <p:cNvCxnSpPr/>
            <p:nvPr/>
          </p:nvCxnSpPr>
          <p:spPr>
            <a:xfrm>
              <a:off x="42034" y="3631243"/>
              <a:ext cx="0" cy="734785"/>
            </a:xfrm>
            <a:prstGeom prst="line">
              <a:avLst/>
            </a:prstGeom>
            <a:ln w="28575">
              <a:solidFill>
                <a:srgbClr val="00585B">
                  <a:alpha val="50000"/>
                </a:srgbClr>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80812" y="4417205"/>
              <a:ext cx="3629890" cy="525657"/>
            </a:xfrm>
            <a:prstGeom prst="rect">
              <a:avLst/>
            </a:prstGeom>
          </p:spPr>
          <p:txBody>
            <a:bodyPr wrap="square">
              <a:spAutoFit/>
            </a:bodyPr>
            <a:lstStyle/>
            <a:p>
              <a:pPr>
                <a:lnSpc>
                  <a:spcPct val="13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资源更新升级</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6" name="PA-文本框 50"/>
          <p:cNvSpPr txBox="1"/>
          <p:nvPr>
            <p:custDataLst>
              <p:tags r:id="rId2"/>
            </p:custDataLst>
          </p:nvPr>
        </p:nvSpPr>
        <p:spPr>
          <a:xfrm>
            <a:off x="3755219" y="1592046"/>
            <a:ext cx="5024516" cy="1305612"/>
          </a:xfrm>
          <a:prstGeom prst="rect">
            <a:avLst/>
          </a:prstGeom>
          <a:noFill/>
        </p:spPr>
        <p:txBody>
          <a:bodyPr wrap="square" lIns="91439" tIns="45719" rIns="91439" bIns="45719" rtlCol="0">
            <a:spAutoFit/>
          </a:bodyPr>
          <a:lstStyle/>
          <a:p>
            <a:pPr algn="ctr">
              <a:lnSpc>
                <a:spcPct val="130000"/>
              </a:lnSpc>
            </a:pPr>
            <a:r>
              <a:rPr lang="zh-CN" altLang="en-US" sz="4400" b="1" spc="300" dirty="0">
                <a:solidFill>
                  <a:schemeClr val="bg1"/>
                </a:solidFill>
                <a:latin typeface="造字工房尚雅体演示版常规体" pitchFamily="50" charset="-122"/>
                <a:ea typeface="造字工房尚雅体演示版常规体" pitchFamily="50" charset="-122"/>
              </a:rPr>
              <a:t>目录</a:t>
            </a:r>
            <a:endParaRPr lang="en-US" altLang="zh-CN" sz="4400" b="1" spc="300" dirty="0">
              <a:solidFill>
                <a:schemeClr val="bg1"/>
              </a:solidFill>
              <a:latin typeface="造字工房尚雅体演示版常规体" pitchFamily="50" charset="-122"/>
              <a:ea typeface="造字工房尚雅体演示版常规体" pitchFamily="50" charset="-122"/>
            </a:endParaRPr>
          </a:p>
          <a:p>
            <a:pPr algn="ctr">
              <a:lnSpc>
                <a:spcPct val="130000"/>
              </a:lnSpc>
            </a:pPr>
            <a:r>
              <a:rPr lang="en-US" altLang="zh-CN" sz="2000" spc="600" dirty="0">
                <a:solidFill>
                  <a:schemeClr val="bg1"/>
                </a:solidFill>
                <a:latin typeface="造字工房尚雅体演示版常规体" pitchFamily="50" charset="-122"/>
                <a:ea typeface="造字工房尚雅体演示版常规体" pitchFamily="50" charset="-122"/>
              </a:rPr>
              <a:t>CONTENTS</a:t>
            </a:r>
            <a:endParaRPr lang="zh-CN" altLang="en-US" sz="4000" spc="600" dirty="0">
              <a:solidFill>
                <a:schemeClr val="bg1"/>
              </a:solidFill>
              <a:latin typeface="造字工房尚雅体演示版常规体" pitchFamily="50" charset="-122"/>
              <a:ea typeface="造字工房尚雅体演示版常规体" pitchFamily="50" charset="-122"/>
            </a:endParaRPr>
          </a:p>
        </p:txBody>
      </p:sp>
      <p:sp>
        <p:nvSpPr>
          <p:cNvPr id="5" name="椭圆 4"/>
          <p:cNvSpPr/>
          <p:nvPr/>
        </p:nvSpPr>
        <p:spPr>
          <a:xfrm>
            <a:off x="6572754" y="3423753"/>
            <a:ext cx="914400" cy="914400"/>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535">
              <a:solidFill>
                <a:schemeClr val="tx1">
                  <a:lumMod val="85000"/>
                  <a:lumOff val="15000"/>
                </a:schemeClr>
              </a:solidFill>
            </a:endParaRPr>
          </a:p>
        </p:txBody>
      </p:sp>
      <p:sp>
        <p:nvSpPr>
          <p:cNvPr id="6" name="椭圆 5"/>
          <p:cNvSpPr/>
          <p:nvPr/>
        </p:nvSpPr>
        <p:spPr>
          <a:xfrm>
            <a:off x="6756351" y="3607350"/>
            <a:ext cx="547207" cy="547207"/>
          </a:xfrm>
          <a:prstGeom prst="ellipse">
            <a:avLst/>
          </a:prstGeom>
          <a:gradFill>
            <a:gsLst>
              <a:gs pos="0">
                <a:srgbClr val="01818C"/>
              </a:gs>
              <a:gs pos="100000">
                <a:srgbClr val="00585B"/>
              </a:gs>
            </a:gsLst>
            <a:lin ang="27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noAutofit/>
          </a:bodyPr>
          <a:lstStyle/>
          <a:p>
            <a:pPr algn="ctr"/>
            <a:r>
              <a:rPr lang="en-US" altLang="zh-CN" sz="2800" dirty="0">
                <a:solidFill>
                  <a:schemeClr val="bg1"/>
                </a:solidFill>
                <a:latin typeface="Impact" panose="020B0806030902050204" pitchFamily="34" charset="0"/>
                <a:ea typeface="Adobe 黑体 Std R" panose="020B0400000000000000" pitchFamily="34" charset="-122"/>
              </a:rPr>
              <a:t>3</a:t>
            </a:r>
            <a:endParaRPr lang="zh-CN" altLang="en-US" sz="2800" dirty="0">
              <a:solidFill>
                <a:schemeClr val="bg1"/>
              </a:solidFill>
              <a:latin typeface="Impact" panose="020B0806030902050204" pitchFamily="34" charset="0"/>
              <a:ea typeface="Adobe 黑体 Std R" panose="020B0400000000000000" pitchFamily="34" charset="-122"/>
            </a:endParaRPr>
          </a:p>
        </p:txBody>
      </p:sp>
      <p:cxnSp>
        <p:nvCxnSpPr>
          <p:cNvPr id="7" name="直接连接符 6"/>
          <p:cNvCxnSpPr/>
          <p:nvPr/>
        </p:nvCxnSpPr>
        <p:spPr>
          <a:xfrm>
            <a:off x="7029954" y="4662181"/>
            <a:ext cx="0" cy="734785"/>
          </a:xfrm>
          <a:prstGeom prst="line">
            <a:avLst/>
          </a:prstGeom>
          <a:ln w="28575">
            <a:solidFill>
              <a:srgbClr val="00585B">
                <a:alpha val="50000"/>
              </a:srgb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348347" y="5448144"/>
            <a:ext cx="3629889" cy="525657"/>
          </a:xfrm>
          <a:prstGeom prst="rect">
            <a:avLst/>
          </a:prstGeom>
        </p:spPr>
        <p:txBody>
          <a:bodyPr wrap="square">
            <a:spAutoFit/>
          </a:bodyPr>
          <a:lstStyle/>
          <a:p>
            <a:pPr algn="ctr">
              <a:lnSpc>
                <a:spcPct val="13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平台更新升级</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49161" y="1592318"/>
            <a:ext cx="2954653" cy="1200327"/>
          </a:xfrm>
          <a:prstGeom prst="rect">
            <a:avLst/>
          </a:prstGeom>
          <a:noFill/>
        </p:spPr>
        <p:txBody>
          <a:bodyPr wrap="none" lIns="91439" tIns="45719" rIns="91439" bIns="45719" rtlCol="0">
            <a:spAutoFit/>
          </a:bodyPr>
          <a:lstStyle/>
          <a:p>
            <a:r>
              <a:rPr lang="zh-CN" altLang="en-US" sz="3600" b="1" dirty="0">
                <a:solidFill>
                  <a:srgbClr val="262E3E"/>
                </a:solidFill>
                <a:latin typeface="思源黑体" panose="020B0500000000000000" pitchFamily="34" charset="-122"/>
                <a:ea typeface="思源黑体" panose="020B0500000000000000" pitchFamily="34" charset="-122"/>
              </a:rPr>
              <a:t>平台更新升级</a:t>
            </a:r>
            <a:endParaRPr lang="zh-CN" altLang="en-US" sz="3600" b="1" dirty="0">
              <a:solidFill>
                <a:srgbClr val="262E3E"/>
              </a:solidFill>
              <a:latin typeface="思源黑体" panose="020B0500000000000000" pitchFamily="34" charset="-122"/>
              <a:ea typeface="思源黑体" panose="020B0500000000000000" pitchFamily="34" charset="-122"/>
            </a:endParaRPr>
          </a:p>
          <a:p>
            <a:endParaRPr lang="zh-CN" altLang="en-US" sz="3600" b="1" dirty="0">
              <a:solidFill>
                <a:srgbClr val="262E3E"/>
              </a:solidFill>
              <a:latin typeface="思源黑体" panose="020B0500000000000000" pitchFamily="34" charset="-122"/>
              <a:ea typeface="思源黑体" panose="020B0500000000000000" pitchFamily="34" charset="-122"/>
            </a:endParaRPr>
          </a:p>
        </p:txBody>
      </p:sp>
      <p:sp>
        <p:nvSpPr>
          <p:cNvPr id="5" name="文本框 4"/>
          <p:cNvSpPr txBox="1"/>
          <p:nvPr/>
        </p:nvSpPr>
        <p:spPr>
          <a:xfrm>
            <a:off x="1181818" y="1167628"/>
            <a:ext cx="1678984" cy="400108"/>
          </a:xfrm>
          <a:prstGeom prst="rect">
            <a:avLst/>
          </a:prstGeom>
          <a:noFill/>
        </p:spPr>
        <p:txBody>
          <a:bodyPr wrap="none" lIns="91439" tIns="45719" rIns="91439" bIns="45719" rtlCol="0">
            <a:spAutoFit/>
          </a:bodyPr>
          <a:lstStyle/>
          <a:p>
            <a:r>
              <a:rPr lang="en-US" altLang="zh-CN" sz="2000" dirty="0">
                <a:solidFill>
                  <a:srgbClr val="262E3E"/>
                </a:solidFill>
                <a:latin typeface="思源黑体" panose="020B0500000000000000" pitchFamily="34" charset="-122"/>
                <a:ea typeface="思源黑体" panose="020B0500000000000000" pitchFamily="34" charset="-122"/>
              </a:rPr>
              <a:t>PART THREE</a:t>
            </a:r>
            <a:endParaRPr lang="zh-CN" altLang="en-US" sz="2000" dirty="0">
              <a:solidFill>
                <a:srgbClr val="262E3E"/>
              </a:solidFill>
              <a:latin typeface="思源黑体" panose="020B0500000000000000" pitchFamily="34" charset="-122"/>
              <a:ea typeface="思源黑体" panose="020B0500000000000000" pitchFamily="34" charset="-122"/>
            </a:endParaRPr>
          </a:p>
        </p:txBody>
      </p:sp>
      <p:cxnSp>
        <p:nvCxnSpPr>
          <p:cNvPr id="6" name="直接连接符 5"/>
          <p:cNvCxnSpPr/>
          <p:nvPr/>
        </p:nvCxnSpPr>
        <p:spPr>
          <a:xfrm>
            <a:off x="1001698" y="2281100"/>
            <a:ext cx="3226057" cy="0"/>
          </a:xfrm>
          <a:prstGeom prst="line">
            <a:avLst/>
          </a:prstGeom>
          <a:ln w="57150">
            <a:solidFill>
              <a:srgbClr val="262E3E"/>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840134" y="806825"/>
            <a:ext cx="2713121" cy="5292763"/>
          </a:xfrm>
          <a:prstGeom prst="rect">
            <a:avLst/>
          </a:prstGeom>
          <a:gradFill>
            <a:gsLst>
              <a:gs pos="0">
                <a:srgbClr val="01818C"/>
              </a:gs>
              <a:gs pos="100000">
                <a:srgbClr val="00585B"/>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sp>
        <p:nvSpPr>
          <p:cNvPr id="9" name="矩形 8"/>
          <p:cNvSpPr/>
          <p:nvPr/>
        </p:nvSpPr>
        <p:spPr>
          <a:xfrm>
            <a:off x="8490856" y="1190451"/>
            <a:ext cx="1802675" cy="37751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sp>
        <p:nvSpPr>
          <p:cNvPr id="10" name="文本框 9"/>
          <p:cNvSpPr txBox="1"/>
          <p:nvPr/>
        </p:nvSpPr>
        <p:spPr>
          <a:xfrm>
            <a:off x="9060875" y="1496271"/>
            <a:ext cx="1237837" cy="1569658"/>
          </a:xfrm>
          <a:prstGeom prst="rect">
            <a:avLst/>
          </a:prstGeom>
          <a:noFill/>
        </p:spPr>
        <p:txBody>
          <a:bodyPr wrap="none" lIns="91439" tIns="45719" rIns="91439" bIns="45719" rtlCol="0">
            <a:spAutoFit/>
          </a:bodyPr>
          <a:lstStyle/>
          <a:p>
            <a:r>
              <a:rPr lang="en-US" altLang="zh-CN" sz="9600" dirty="0">
                <a:solidFill>
                  <a:schemeClr val="bg1"/>
                </a:solidFill>
                <a:latin typeface="Agency FB" panose="020B0503020202020204" pitchFamily="34" charset="0"/>
              </a:rPr>
              <a:t>03</a:t>
            </a:r>
            <a:endParaRPr lang="zh-CN" altLang="en-US" sz="9600" dirty="0">
              <a:solidFill>
                <a:schemeClr val="bg1"/>
              </a:solidFill>
              <a:latin typeface="Agency FB" panose="020B0503020202020204" pitchFamily="34" charset="0"/>
            </a:endParaRPr>
          </a:p>
        </p:txBody>
      </p:sp>
      <p:cxnSp>
        <p:nvCxnSpPr>
          <p:cNvPr id="12" name="直接连接符 11"/>
          <p:cNvCxnSpPr/>
          <p:nvPr/>
        </p:nvCxnSpPr>
        <p:spPr>
          <a:xfrm flipH="1">
            <a:off x="9496697" y="3440545"/>
            <a:ext cx="407267" cy="894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rot="10800000">
            <a:off x="937151" y="3450065"/>
            <a:ext cx="6772274" cy="6772274"/>
            <a:chOff x="2733676" y="-3284219"/>
            <a:chExt cx="6772274" cy="6772274"/>
          </a:xfrm>
        </p:grpSpPr>
        <p:pic>
          <p:nvPicPr>
            <p:cNvPr id="13" name="图片 12"/>
            <p:cNvPicPr>
              <a:picLocks noChangeAspect="1"/>
            </p:cNvPicPr>
            <p:nvPr/>
          </p:nvPicPr>
          <p:blipFill>
            <a:blip r:embed="rId1">
              <a:duotone>
                <a:schemeClr val="accent3">
                  <a:shade val="45000"/>
                  <a:satMod val="135000"/>
                </a:schemeClr>
                <a:prstClr val="white"/>
              </a:duotone>
            </a:blip>
            <a:stretch>
              <a:fillRect/>
            </a:stretch>
          </p:blipFill>
          <p:spPr>
            <a:xfrm>
              <a:off x="2733676" y="-3284219"/>
              <a:ext cx="6772274" cy="6772274"/>
            </a:xfrm>
            <a:prstGeom prst="rect">
              <a:avLst/>
            </a:prstGeom>
          </p:spPr>
        </p:pic>
        <p:pic>
          <p:nvPicPr>
            <p:cNvPr id="15" name="图片 14"/>
            <p:cNvPicPr>
              <a:picLocks noChangeAspect="1"/>
            </p:cNvPicPr>
            <p:nvPr/>
          </p:nvPicPr>
          <p:blipFill>
            <a:blip r:embed="rId2">
              <a:duotone>
                <a:schemeClr val="accent3">
                  <a:shade val="45000"/>
                  <a:satMod val="135000"/>
                </a:schemeClr>
                <a:prstClr val="white"/>
              </a:duotone>
            </a:blip>
            <a:stretch>
              <a:fillRect/>
            </a:stretch>
          </p:blipFill>
          <p:spPr>
            <a:xfrm>
              <a:off x="5118658" y="-1110502"/>
              <a:ext cx="2392833" cy="2392833"/>
            </a:xfrm>
            <a:prstGeom prst="rect">
              <a:avLst/>
            </a:prstGeom>
          </p:spPr>
        </p:pic>
        <p:pic>
          <p:nvPicPr>
            <p:cNvPr id="16" name="图片 15"/>
            <p:cNvPicPr>
              <a:picLocks noChangeAspect="1"/>
            </p:cNvPicPr>
            <p:nvPr/>
          </p:nvPicPr>
          <p:blipFill>
            <a:blip r:embed="rId3">
              <a:duotone>
                <a:schemeClr val="accent3">
                  <a:shade val="45000"/>
                  <a:satMod val="135000"/>
                </a:schemeClr>
                <a:prstClr val="white"/>
              </a:duotone>
            </a:blip>
            <a:stretch>
              <a:fillRect/>
            </a:stretch>
          </p:blipFill>
          <p:spPr>
            <a:xfrm>
              <a:off x="6765568" y="1807689"/>
              <a:ext cx="745923" cy="799754"/>
            </a:xfrm>
            <a:prstGeom prst="rect">
              <a:avLst/>
            </a:prstGeom>
          </p:spPr>
        </p:pic>
        <p:pic>
          <p:nvPicPr>
            <p:cNvPr id="17" name="图片 16"/>
            <p:cNvPicPr>
              <a:picLocks noChangeAspect="1"/>
            </p:cNvPicPr>
            <p:nvPr/>
          </p:nvPicPr>
          <p:blipFill>
            <a:blip r:embed="rId4">
              <a:duotone>
                <a:schemeClr val="accent3">
                  <a:shade val="45000"/>
                  <a:satMod val="135000"/>
                </a:schemeClr>
                <a:prstClr val="white"/>
              </a:duotone>
            </a:blip>
            <a:stretch>
              <a:fillRect/>
            </a:stretch>
          </p:blipFill>
          <p:spPr>
            <a:xfrm>
              <a:off x="3770138" y="-276381"/>
              <a:ext cx="952499" cy="952499"/>
            </a:xfrm>
            <a:prstGeom prst="rect">
              <a:avLst/>
            </a:prstGeom>
          </p:spPr>
        </p:pic>
        <p:pic>
          <p:nvPicPr>
            <p:cNvPr id="18" name="图片 17"/>
            <p:cNvPicPr>
              <a:picLocks noChangeAspect="1"/>
            </p:cNvPicPr>
            <p:nvPr/>
          </p:nvPicPr>
          <p:blipFill>
            <a:blip r:embed="rId5" cstate="screen">
              <a:duotone>
                <a:schemeClr val="accent3">
                  <a:shade val="45000"/>
                  <a:satMod val="135000"/>
                </a:schemeClr>
                <a:prstClr val="white"/>
              </a:duotone>
            </a:blip>
            <a:stretch>
              <a:fillRect/>
            </a:stretch>
          </p:blipFill>
          <p:spPr>
            <a:xfrm>
              <a:off x="8794394" y="433062"/>
              <a:ext cx="315535" cy="338306"/>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1111" t="16970" r="27525" b="28543"/>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bbb0f581-8882-4131-bf4a-a2920839787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505456" y="1018726"/>
            <a:ext cx="9223173" cy="5005663"/>
            <a:chOff x="2435225" y="1447800"/>
            <a:chExt cx="7300913" cy="3962401"/>
          </a:xfrm>
        </p:grpSpPr>
        <p:sp>
          <p:nvSpPr>
            <p:cNvPr id="212" name="ïṩḷîdê"/>
            <p:cNvSpPr/>
            <p:nvPr/>
          </p:nvSpPr>
          <p:spPr bwMode="auto">
            <a:xfrm>
              <a:off x="3659188" y="3251200"/>
              <a:ext cx="1114425" cy="2159000"/>
            </a:xfrm>
            <a:custGeom>
              <a:avLst/>
              <a:gdLst>
                <a:gd name="T0" fmla="*/ 822 w 1079"/>
                <a:gd name="T1" fmla="*/ 1783 h 2094"/>
                <a:gd name="T2" fmla="*/ 901 w 1079"/>
                <a:gd name="T3" fmla="*/ 1720 h 2094"/>
                <a:gd name="T4" fmla="*/ 933 w 1079"/>
                <a:gd name="T5" fmla="*/ 1625 h 2094"/>
                <a:gd name="T6" fmla="*/ 949 w 1079"/>
                <a:gd name="T7" fmla="*/ 1566 h 2094"/>
                <a:gd name="T8" fmla="*/ 970 w 1079"/>
                <a:gd name="T9" fmla="*/ 1488 h 2094"/>
                <a:gd name="T10" fmla="*/ 1075 w 1079"/>
                <a:gd name="T11" fmla="*/ 1452 h 2094"/>
                <a:gd name="T12" fmla="*/ 1049 w 1079"/>
                <a:gd name="T13" fmla="*/ 954 h 2094"/>
                <a:gd name="T14" fmla="*/ 891 w 1079"/>
                <a:gd name="T15" fmla="*/ 539 h 2094"/>
                <a:gd name="T16" fmla="*/ 815 w 1079"/>
                <a:gd name="T17" fmla="*/ 496 h 2094"/>
                <a:gd name="T18" fmla="*/ 793 w 1079"/>
                <a:gd name="T19" fmla="*/ 423 h 2094"/>
                <a:gd name="T20" fmla="*/ 815 w 1079"/>
                <a:gd name="T21" fmla="*/ 339 h 2094"/>
                <a:gd name="T22" fmla="*/ 854 w 1079"/>
                <a:gd name="T23" fmla="*/ 303 h 2094"/>
                <a:gd name="T24" fmla="*/ 885 w 1079"/>
                <a:gd name="T25" fmla="*/ 213 h 2094"/>
                <a:gd name="T26" fmla="*/ 904 w 1079"/>
                <a:gd name="T27" fmla="*/ 112 h 2094"/>
                <a:gd name="T28" fmla="*/ 882 w 1079"/>
                <a:gd name="T29" fmla="*/ 66 h 2094"/>
                <a:gd name="T30" fmla="*/ 825 w 1079"/>
                <a:gd name="T31" fmla="*/ 19 h 2094"/>
                <a:gd name="T32" fmla="*/ 770 w 1079"/>
                <a:gd name="T33" fmla="*/ 1 h 2094"/>
                <a:gd name="T34" fmla="*/ 725 w 1079"/>
                <a:gd name="T35" fmla="*/ 4 h 2094"/>
                <a:gd name="T36" fmla="*/ 677 w 1079"/>
                <a:gd name="T37" fmla="*/ 18 h 2094"/>
                <a:gd name="T38" fmla="*/ 643 w 1079"/>
                <a:gd name="T39" fmla="*/ 39 h 2094"/>
                <a:gd name="T40" fmla="*/ 617 w 1079"/>
                <a:gd name="T41" fmla="*/ 101 h 2094"/>
                <a:gd name="T42" fmla="*/ 609 w 1079"/>
                <a:gd name="T43" fmla="*/ 132 h 2094"/>
                <a:gd name="T44" fmla="*/ 591 w 1079"/>
                <a:gd name="T45" fmla="*/ 164 h 2094"/>
                <a:gd name="T46" fmla="*/ 585 w 1079"/>
                <a:gd name="T47" fmla="*/ 223 h 2094"/>
                <a:gd name="T48" fmla="*/ 611 w 1079"/>
                <a:gd name="T49" fmla="*/ 233 h 2094"/>
                <a:gd name="T50" fmla="*/ 607 w 1079"/>
                <a:gd name="T51" fmla="*/ 296 h 2094"/>
                <a:gd name="T52" fmla="*/ 586 w 1079"/>
                <a:gd name="T53" fmla="*/ 340 h 2094"/>
                <a:gd name="T54" fmla="*/ 542 w 1079"/>
                <a:gd name="T55" fmla="*/ 375 h 2094"/>
                <a:gd name="T56" fmla="*/ 347 w 1079"/>
                <a:gd name="T57" fmla="*/ 360 h 2094"/>
                <a:gd name="T58" fmla="*/ 235 w 1079"/>
                <a:gd name="T59" fmla="*/ 441 h 2094"/>
                <a:gd name="T60" fmla="*/ 165 w 1079"/>
                <a:gd name="T61" fmla="*/ 576 h 2094"/>
                <a:gd name="T62" fmla="*/ 42 w 1079"/>
                <a:gd name="T63" fmla="*/ 821 h 2094"/>
                <a:gd name="T64" fmla="*/ 0 w 1079"/>
                <a:gd name="T65" fmla="*/ 975 h 2094"/>
                <a:gd name="T66" fmla="*/ 23 w 1079"/>
                <a:gd name="T67" fmla="*/ 1047 h 2094"/>
                <a:gd name="T68" fmla="*/ 39 w 1079"/>
                <a:gd name="T69" fmla="*/ 1184 h 2094"/>
                <a:gd name="T70" fmla="*/ 66 w 1079"/>
                <a:gd name="T71" fmla="*/ 1306 h 2094"/>
                <a:gd name="T72" fmla="*/ 67 w 1079"/>
                <a:gd name="T73" fmla="*/ 1357 h 2094"/>
                <a:gd name="T74" fmla="*/ 81 w 1079"/>
                <a:gd name="T75" fmla="*/ 1591 h 2094"/>
                <a:gd name="T76" fmla="*/ 42 w 1079"/>
                <a:gd name="T77" fmla="*/ 2094 h 2094"/>
                <a:gd name="T78" fmla="*/ 817 w 1079"/>
                <a:gd name="T79" fmla="*/ 1868 h 2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2094">
                  <a:moveTo>
                    <a:pt x="817" y="1868"/>
                  </a:moveTo>
                  <a:cubicBezTo>
                    <a:pt x="816" y="1853"/>
                    <a:pt x="817" y="1791"/>
                    <a:pt x="822" y="1783"/>
                  </a:cubicBezTo>
                  <a:cubicBezTo>
                    <a:pt x="827" y="1774"/>
                    <a:pt x="840" y="1763"/>
                    <a:pt x="844" y="1762"/>
                  </a:cubicBezTo>
                  <a:cubicBezTo>
                    <a:pt x="848" y="1761"/>
                    <a:pt x="898" y="1721"/>
                    <a:pt x="901" y="1720"/>
                  </a:cubicBezTo>
                  <a:cubicBezTo>
                    <a:pt x="904" y="1719"/>
                    <a:pt x="920" y="1675"/>
                    <a:pt x="924" y="1662"/>
                  </a:cubicBezTo>
                  <a:cubicBezTo>
                    <a:pt x="929" y="1649"/>
                    <a:pt x="933" y="1636"/>
                    <a:pt x="933" y="1625"/>
                  </a:cubicBezTo>
                  <a:cubicBezTo>
                    <a:pt x="933" y="1614"/>
                    <a:pt x="937" y="1575"/>
                    <a:pt x="939" y="1570"/>
                  </a:cubicBezTo>
                  <a:cubicBezTo>
                    <a:pt x="941" y="1564"/>
                    <a:pt x="949" y="1566"/>
                    <a:pt x="949" y="1566"/>
                  </a:cubicBezTo>
                  <a:cubicBezTo>
                    <a:pt x="960" y="1558"/>
                    <a:pt x="960" y="1558"/>
                    <a:pt x="960" y="1558"/>
                  </a:cubicBezTo>
                  <a:cubicBezTo>
                    <a:pt x="960" y="1558"/>
                    <a:pt x="979" y="1512"/>
                    <a:pt x="970" y="1488"/>
                  </a:cubicBezTo>
                  <a:cubicBezTo>
                    <a:pt x="970" y="1488"/>
                    <a:pt x="1040" y="1461"/>
                    <a:pt x="1047" y="1459"/>
                  </a:cubicBezTo>
                  <a:cubicBezTo>
                    <a:pt x="1054" y="1457"/>
                    <a:pt x="1075" y="1452"/>
                    <a:pt x="1075" y="1452"/>
                  </a:cubicBezTo>
                  <a:cubicBezTo>
                    <a:pt x="1075" y="1452"/>
                    <a:pt x="1079" y="1419"/>
                    <a:pt x="1076" y="1394"/>
                  </a:cubicBezTo>
                  <a:cubicBezTo>
                    <a:pt x="1073" y="1368"/>
                    <a:pt x="1060" y="1020"/>
                    <a:pt x="1049" y="954"/>
                  </a:cubicBezTo>
                  <a:cubicBezTo>
                    <a:pt x="1038" y="888"/>
                    <a:pt x="1006" y="704"/>
                    <a:pt x="993" y="662"/>
                  </a:cubicBezTo>
                  <a:cubicBezTo>
                    <a:pt x="981" y="619"/>
                    <a:pt x="913" y="563"/>
                    <a:pt x="891" y="539"/>
                  </a:cubicBezTo>
                  <a:cubicBezTo>
                    <a:pt x="870" y="515"/>
                    <a:pt x="851" y="511"/>
                    <a:pt x="843" y="512"/>
                  </a:cubicBezTo>
                  <a:cubicBezTo>
                    <a:pt x="835" y="513"/>
                    <a:pt x="819" y="505"/>
                    <a:pt x="815" y="496"/>
                  </a:cubicBezTo>
                  <a:cubicBezTo>
                    <a:pt x="810" y="487"/>
                    <a:pt x="789" y="476"/>
                    <a:pt x="789" y="476"/>
                  </a:cubicBezTo>
                  <a:cubicBezTo>
                    <a:pt x="789" y="476"/>
                    <a:pt x="793" y="427"/>
                    <a:pt x="793" y="423"/>
                  </a:cubicBezTo>
                  <a:cubicBezTo>
                    <a:pt x="793" y="419"/>
                    <a:pt x="785" y="411"/>
                    <a:pt x="785" y="411"/>
                  </a:cubicBezTo>
                  <a:cubicBezTo>
                    <a:pt x="785" y="411"/>
                    <a:pt x="809" y="347"/>
                    <a:pt x="815" y="339"/>
                  </a:cubicBezTo>
                  <a:cubicBezTo>
                    <a:pt x="820" y="330"/>
                    <a:pt x="848" y="291"/>
                    <a:pt x="848" y="291"/>
                  </a:cubicBezTo>
                  <a:cubicBezTo>
                    <a:pt x="848" y="291"/>
                    <a:pt x="848" y="303"/>
                    <a:pt x="854" y="303"/>
                  </a:cubicBezTo>
                  <a:cubicBezTo>
                    <a:pt x="861" y="303"/>
                    <a:pt x="890" y="254"/>
                    <a:pt x="890" y="241"/>
                  </a:cubicBezTo>
                  <a:cubicBezTo>
                    <a:pt x="890" y="227"/>
                    <a:pt x="885" y="213"/>
                    <a:pt x="885" y="213"/>
                  </a:cubicBezTo>
                  <a:cubicBezTo>
                    <a:pt x="885" y="213"/>
                    <a:pt x="900" y="161"/>
                    <a:pt x="902" y="151"/>
                  </a:cubicBezTo>
                  <a:cubicBezTo>
                    <a:pt x="904" y="141"/>
                    <a:pt x="908" y="122"/>
                    <a:pt x="904" y="112"/>
                  </a:cubicBezTo>
                  <a:cubicBezTo>
                    <a:pt x="900" y="102"/>
                    <a:pt x="890" y="92"/>
                    <a:pt x="888" y="82"/>
                  </a:cubicBezTo>
                  <a:cubicBezTo>
                    <a:pt x="887" y="72"/>
                    <a:pt x="882" y="66"/>
                    <a:pt x="882" y="66"/>
                  </a:cubicBezTo>
                  <a:cubicBezTo>
                    <a:pt x="882" y="66"/>
                    <a:pt x="858" y="40"/>
                    <a:pt x="851" y="37"/>
                  </a:cubicBezTo>
                  <a:cubicBezTo>
                    <a:pt x="843" y="34"/>
                    <a:pt x="829" y="24"/>
                    <a:pt x="825" y="19"/>
                  </a:cubicBezTo>
                  <a:cubicBezTo>
                    <a:pt x="821" y="14"/>
                    <a:pt x="800" y="13"/>
                    <a:pt x="797" y="12"/>
                  </a:cubicBezTo>
                  <a:cubicBezTo>
                    <a:pt x="794" y="11"/>
                    <a:pt x="777" y="0"/>
                    <a:pt x="770" y="1"/>
                  </a:cubicBezTo>
                  <a:cubicBezTo>
                    <a:pt x="763" y="2"/>
                    <a:pt x="753" y="3"/>
                    <a:pt x="748" y="4"/>
                  </a:cubicBezTo>
                  <a:cubicBezTo>
                    <a:pt x="744" y="5"/>
                    <a:pt x="729" y="3"/>
                    <a:pt x="725" y="4"/>
                  </a:cubicBezTo>
                  <a:cubicBezTo>
                    <a:pt x="721" y="5"/>
                    <a:pt x="711" y="9"/>
                    <a:pt x="707" y="13"/>
                  </a:cubicBezTo>
                  <a:cubicBezTo>
                    <a:pt x="703" y="17"/>
                    <a:pt x="682" y="10"/>
                    <a:pt x="677" y="18"/>
                  </a:cubicBezTo>
                  <a:cubicBezTo>
                    <a:pt x="673" y="26"/>
                    <a:pt x="669" y="27"/>
                    <a:pt x="662" y="32"/>
                  </a:cubicBezTo>
                  <a:cubicBezTo>
                    <a:pt x="655" y="38"/>
                    <a:pt x="649" y="32"/>
                    <a:pt x="643" y="39"/>
                  </a:cubicBezTo>
                  <a:cubicBezTo>
                    <a:pt x="638" y="46"/>
                    <a:pt x="625" y="72"/>
                    <a:pt x="623" y="82"/>
                  </a:cubicBezTo>
                  <a:cubicBezTo>
                    <a:pt x="621" y="92"/>
                    <a:pt x="616" y="91"/>
                    <a:pt x="617" y="101"/>
                  </a:cubicBezTo>
                  <a:cubicBezTo>
                    <a:pt x="618" y="110"/>
                    <a:pt x="617" y="114"/>
                    <a:pt x="613" y="123"/>
                  </a:cubicBezTo>
                  <a:cubicBezTo>
                    <a:pt x="609" y="132"/>
                    <a:pt x="607" y="123"/>
                    <a:pt x="609" y="132"/>
                  </a:cubicBezTo>
                  <a:cubicBezTo>
                    <a:pt x="612" y="140"/>
                    <a:pt x="610" y="151"/>
                    <a:pt x="610" y="151"/>
                  </a:cubicBezTo>
                  <a:cubicBezTo>
                    <a:pt x="610" y="151"/>
                    <a:pt x="600" y="153"/>
                    <a:pt x="591" y="164"/>
                  </a:cubicBezTo>
                  <a:cubicBezTo>
                    <a:pt x="582" y="174"/>
                    <a:pt x="587" y="185"/>
                    <a:pt x="586" y="191"/>
                  </a:cubicBezTo>
                  <a:cubicBezTo>
                    <a:pt x="585" y="197"/>
                    <a:pt x="583" y="215"/>
                    <a:pt x="585" y="223"/>
                  </a:cubicBezTo>
                  <a:cubicBezTo>
                    <a:pt x="587" y="231"/>
                    <a:pt x="593" y="236"/>
                    <a:pt x="596" y="237"/>
                  </a:cubicBezTo>
                  <a:cubicBezTo>
                    <a:pt x="599" y="238"/>
                    <a:pt x="611" y="233"/>
                    <a:pt x="611" y="233"/>
                  </a:cubicBezTo>
                  <a:cubicBezTo>
                    <a:pt x="611" y="233"/>
                    <a:pt x="611" y="250"/>
                    <a:pt x="612" y="258"/>
                  </a:cubicBezTo>
                  <a:cubicBezTo>
                    <a:pt x="613" y="266"/>
                    <a:pt x="608" y="286"/>
                    <a:pt x="607" y="296"/>
                  </a:cubicBezTo>
                  <a:cubicBezTo>
                    <a:pt x="605" y="306"/>
                    <a:pt x="597" y="335"/>
                    <a:pt x="597" y="335"/>
                  </a:cubicBezTo>
                  <a:cubicBezTo>
                    <a:pt x="586" y="340"/>
                    <a:pt x="586" y="340"/>
                    <a:pt x="586" y="340"/>
                  </a:cubicBezTo>
                  <a:cubicBezTo>
                    <a:pt x="586" y="340"/>
                    <a:pt x="552" y="367"/>
                    <a:pt x="549" y="370"/>
                  </a:cubicBezTo>
                  <a:cubicBezTo>
                    <a:pt x="546" y="373"/>
                    <a:pt x="542" y="375"/>
                    <a:pt x="542" y="375"/>
                  </a:cubicBezTo>
                  <a:cubicBezTo>
                    <a:pt x="542" y="375"/>
                    <a:pt x="449" y="375"/>
                    <a:pt x="430" y="368"/>
                  </a:cubicBezTo>
                  <a:cubicBezTo>
                    <a:pt x="410" y="361"/>
                    <a:pt x="357" y="356"/>
                    <a:pt x="347" y="360"/>
                  </a:cubicBezTo>
                  <a:cubicBezTo>
                    <a:pt x="337" y="364"/>
                    <a:pt x="317" y="359"/>
                    <a:pt x="295" y="375"/>
                  </a:cubicBezTo>
                  <a:cubicBezTo>
                    <a:pt x="274" y="390"/>
                    <a:pt x="254" y="398"/>
                    <a:pt x="235" y="441"/>
                  </a:cubicBezTo>
                  <a:cubicBezTo>
                    <a:pt x="217" y="484"/>
                    <a:pt x="217" y="476"/>
                    <a:pt x="217" y="476"/>
                  </a:cubicBezTo>
                  <a:cubicBezTo>
                    <a:pt x="217" y="476"/>
                    <a:pt x="178" y="551"/>
                    <a:pt x="165" y="576"/>
                  </a:cubicBezTo>
                  <a:cubicBezTo>
                    <a:pt x="152" y="601"/>
                    <a:pt x="93" y="725"/>
                    <a:pt x="81" y="740"/>
                  </a:cubicBezTo>
                  <a:cubicBezTo>
                    <a:pt x="70" y="756"/>
                    <a:pt x="47" y="814"/>
                    <a:pt x="42" y="821"/>
                  </a:cubicBezTo>
                  <a:cubicBezTo>
                    <a:pt x="36" y="828"/>
                    <a:pt x="23" y="879"/>
                    <a:pt x="18" y="886"/>
                  </a:cubicBezTo>
                  <a:cubicBezTo>
                    <a:pt x="13" y="893"/>
                    <a:pt x="0" y="963"/>
                    <a:pt x="0" y="975"/>
                  </a:cubicBezTo>
                  <a:cubicBezTo>
                    <a:pt x="0" y="986"/>
                    <a:pt x="7" y="1013"/>
                    <a:pt x="7" y="1013"/>
                  </a:cubicBezTo>
                  <a:cubicBezTo>
                    <a:pt x="7" y="1013"/>
                    <a:pt x="25" y="1031"/>
                    <a:pt x="23" y="1047"/>
                  </a:cubicBezTo>
                  <a:cubicBezTo>
                    <a:pt x="21" y="1062"/>
                    <a:pt x="31" y="1114"/>
                    <a:pt x="35" y="1139"/>
                  </a:cubicBezTo>
                  <a:cubicBezTo>
                    <a:pt x="39" y="1164"/>
                    <a:pt x="41" y="1175"/>
                    <a:pt x="39" y="1184"/>
                  </a:cubicBezTo>
                  <a:cubicBezTo>
                    <a:pt x="37" y="1192"/>
                    <a:pt x="41" y="1235"/>
                    <a:pt x="45" y="1249"/>
                  </a:cubicBezTo>
                  <a:cubicBezTo>
                    <a:pt x="48" y="1262"/>
                    <a:pt x="62" y="1295"/>
                    <a:pt x="66" y="1306"/>
                  </a:cubicBezTo>
                  <a:cubicBezTo>
                    <a:pt x="70" y="1317"/>
                    <a:pt x="79" y="1320"/>
                    <a:pt x="79" y="1320"/>
                  </a:cubicBezTo>
                  <a:cubicBezTo>
                    <a:pt x="67" y="1357"/>
                    <a:pt x="67" y="1357"/>
                    <a:pt x="67" y="1357"/>
                  </a:cubicBezTo>
                  <a:cubicBezTo>
                    <a:pt x="67" y="1357"/>
                    <a:pt x="73" y="1379"/>
                    <a:pt x="76" y="1391"/>
                  </a:cubicBezTo>
                  <a:cubicBezTo>
                    <a:pt x="79" y="1402"/>
                    <a:pt x="82" y="1576"/>
                    <a:pt x="81" y="1591"/>
                  </a:cubicBezTo>
                  <a:cubicBezTo>
                    <a:pt x="81" y="1606"/>
                    <a:pt x="75" y="1693"/>
                    <a:pt x="75" y="1712"/>
                  </a:cubicBezTo>
                  <a:cubicBezTo>
                    <a:pt x="75" y="1729"/>
                    <a:pt x="53" y="2014"/>
                    <a:pt x="42" y="2094"/>
                  </a:cubicBezTo>
                  <a:cubicBezTo>
                    <a:pt x="791" y="2094"/>
                    <a:pt x="791" y="2094"/>
                    <a:pt x="791" y="2094"/>
                  </a:cubicBezTo>
                  <a:cubicBezTo>
                    <a:pt x="800" y="2014"/>
                    <a:pt x="817" y="1879"/>
                    <a:pt x="817" y="1868"/>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iŝḷídè"/>
            <p:cNvSpPr/>
            <p:nvPr/>
          </p:nvSpPr>
          <p:spPr bwMode="auto">
            <a:xfrm>
              <a:off x="5183188" y="2973388"/>
              <a:ext cx="52388" cy="28575"/>
            </a:xfrm>
            <a:custGeom>
              <a:avLst/>
              <a:gdLst>
                <a:gd name="T0" fmla="*/ 36 w 52"/>
                <a:gd name="T1" fmla="*/ 10 h 27"/>
                <a:gd name="T2" fmla="*/ 30 w 52"/>
                <a:gd name="T3" fmla="*/ 4 h 27"/>
                <a:gd name="T4" fmla="*/ 1 w 52"/>
                <a:gd name="T5" fmla="*/ 0 h 27"/>
                <a:gd name="T6" fmla="*/ 0 w 52"/>
                <a:gd name="T7" fmla="*/ 7 h 27"/>
                <a:gd name="T8" fmla="*/ 6 w 52"/>
                <a:gd name="T9" fmla="*/ 10 h 27"/>
                <a:gd name="T10" fmla="*/ 10 w 52"/>
                <a:gd name="T11" fmla="*/ 15 h 27"/>
                <a:gd name="T12" fmla="*/ 18 w 52"/>
                <a:gd name="T13" fmla="*/ 19 h 27"/>
                <a:gd name="T14" fmla="*/ 24 w 52"/>
                <a:gd name="T15" fmla="*/ 22 h 27"/>
                <a:gd name="T16" fmla="*/ 41 w 52"/>
                <a:gd name="T17" fmla="*/ 25 h 27"/>
                <a:gd name="T18" fmla="*/ 52 w 52"/>
                <a:gd name="T19" fmla="*/ 27 h 27"/>
                <a:gd name="T20" fmla="*/ 36 w 52"/>
                <a:gd name="T2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7">
                  <a:moveTo>
                    <a:pt x="36" y="10"/>
                  </a:moveTo>
                  <a:cubicBezTo>
                    <a:pt x="34" y="7"/>
                    <a:pt x="30" y="4"/>
                    <a:pt x="30" y="4"/>
                  </a:cubicBezTo>
                  <a:cubicBezTo>
                    <a:pt x="30" y="4"/>
                    <a:pt x="7" y="2"/>
                    <a:pt x="1" y="0"/>
                  </a:cubicBezTo>
                  <a:cubicBezTo>
                    <a:pt x="0" y="7"/>
                    <a:pt x="0" y="7"/>
                    <a:pt x="0" y="7"/>
                  </a:cubicBezTo>
                  <a:cubicBezTo>
                    <a:pt x="0" y="7"/>
                    <a:pt x="4" y="8"/>
                    <a:pt x="6" y="10"/>
                  </a:cubicBezTo>
                  <a:cubicBezTo>
                    <a:pt x="8" y="12"/>
                    <a:pt x="9" y="14"/>
                    <a:pt x="10" y="15"/>
                  </a:cubicBezTo>
                  <a:cubicBezTo>
                    <a:pt x="12" y="15"/>
                    <a:pt x="16" y="17"/>
                    <a:pt x="18" y="19"/>
                  </a:cubicBezTo>
                  <a:cubicBezTo>
                    <a:pt x="20" y="21"/>
                    <a:pt x="22" y="21"/>
                    <a:pt x="24" y="22"/>
                  </a:cubicBezTo>
                  <a:cubicBezTo>
                    <a:pt x="26" y="24"/>
                    <a:pt x="37" y="25"/>
                    <a:pt x="41" y="25"/>
                  </a:cubicBezTo>
                  <a:cubicBezTo>
                    <a:pt x="45" y="26"/>
                    <a:pt x="52" y="27"/>
                    <a:pt x="52" y="27"/>
                  </a:cubicBezTo>
                  <a:cubicBezTo>
                    <a:pt x="52" y="27"/>
                    <a:pt x="39" y="14"/>
                    <a:pt x="36" y="10"/>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iṡ1íďè"/>
            <p:cNvSpPr/>
            <p:nvPr/>
          </p:nvSpPr>
          <p:spPr bwMode="auto">
            <a:xfrm>
              <a:off x="4872038" y="2886075"/>
              <a:ext cx="1135063" cy="2524125"/>
            </a:xfrm>
            <a:custGeom>
              <a:avLst/>
              <a:gdLst>
                <a:gd name="T0" fmla="*/ 884 w 1100"/>
                <a:gd name="T1" fmla="*/ 2039 h 2448"/>
                <a:gd name="T2" fmla="*/ 919 w 1100"/>
                <a:gd name="T3" fmla="*/ 1871 h 2448"/>
                <a:gd name="T4" fmla="*/ 968 w 1100"/>
                <a:gd name="T5" fmla="*/ 1975 h 2448"/>
                <a:gd name="T6" fmla="*/ 932 w 1100"/>
                <a:gd name="T7" fmla="*/ 2042 h 2448"/>
                <a:gd name="T8" fmla="*/ 941 w 1100"/>
                <a:gd name="T9" fmla="*/ 2078 h 2448"/>
                <a:gd name="T10" fmla="*/ 987 w 1100"/>
                <a:gd name="T11" fmla="*/ 2085 h 2448"/>
                <a:gd name="T12" fmla="*/ 1040 w 1100"/>
                <a:gd name="T13" fmla="*/ 2052 h 2448"/>
                <a:gd name="T14" fmla="*/ 1062 w 1100"/>
                <a:gd name="T15" fmla="*/ 1973 h 2448"/>
                <a:gd name="T16" fmla="*/ 1051 w 1100"/>
                <a:gd name="T17" fmla="*/ 1867 h 2448"/>
                <a:gd name="T18" fmla="*/ 1097 w 1100"/>
                <a:gd name="T19" fmla="*/ 1821 h 2448"/>
                <a:gd name="T20" fmla="*/ 1032 w 1100"/>
                <a:gd name="T21" fmla="*/ 1370 h 2448"/>
                <a:gd name="T22" fmla="*/ 926 w 1100"/>
                <a:gd name="T23" fmla="*/ 1014 h 2448"/>
                <a:gd name="T24" fmla="*/ 841 w 1100"/>
                <a:gd name="T25" fmla="*/ 968 h 2448"/>
                <a:gd name="T26" fmla="*/ 826 w 1100"/>
                <a:gd name="T27" fmla="*/ 928 h 2448"/>
                <a:gd name="T28" fmla="*/ 838 w 1100"/>
                <a:gd name="T29" fmla="*/ 884 h 2448"/>
                <a:gd name="T30" fmla="*/ 879 w 1100"/>
                <a:gd name="T31" fmla="*/ 620 h 2448"/>
                <a:gd name="T32" fmla="*/ 761 w 1100"/>
                <a:gd name="T33" fmla="*/ 503 h 2448"/>
                <a:gd name="T34" fmla="*/ 632 w 1100"/>
                <a:gd name="T35" fmla="*/ 547 h 2448"/>
                <a:gd name="T36" fmla="*/ 585 w 1100"/>
                <a:gd name="T37" fmla="*/ 654 h 2448"/>
                <a:gd name="T38" fmla="*/ 581 w 1100"/>
                <a:gd name="T39" fmla="*/ 747 h 2448"/>
                <a:gd name="T40" fmla="*/ 606 w 1100"/>
                <a:gd name="T41" fmla="*/ 829 h 2448"/>
                <a:gd name="T42" fmla="*/ 578 w 1100"/>
                <a:gd name="T43" fmla="*/ 879 h 2448"/>
                <a:gd name="T44" fmla="*/ 556 w 1100"/>
                <a:gd name="T45" fmla="*/ 750 h 2448"/>
                <a:gd name="T46" fmla="*/ 567 w 1100"/>
                <a:gd name="T47" fmla="*/ 644 h 2448"/>
                <a:gd name="T48" fmla="*/ 516 w 1100"/>
                <a:gd name="T49" fmla="*/ 527 h 2448"/>
                <a:gd name="T50" fmla="*/ 437 w 1100"/>
                <a:gd name="T51" fmla="*/ 403 h 2448"/>
                <a:gd name="T52" fmla="*/ 398 w 1100"/>
                <a:gd name="T53" fmla="*/ 157 h 2448"/>
                <a:gd name="T54" fmla="*/ 323 w 1100"/>
                <a:gd name="T55" fmla="*/ 61 h 2448"/>
                <a:gd name="T56" fmla="*/ 281 w 1100"/>
                <a:gd name="T57" fmla="*/ 36 h 2448"/>
                <a:gd name="T58" fmla="*/ 286 w 1100"/>
                <a:gd name="T59" fmla="*/ 150 h 2448"/>
                <a:gd name="T60" fmla="*/ 348 w 1100"/>
                <a:gd name="T61" fmla="*/ 318 h 2448"/>
                <a:gd name="T62" fmla="*/ 362 w 1100"/>
                <a:gd name="T63" fmla="*/ 538 h 2448"/>
                <a:gd name="T64" fmla="*/ 56 w 1100"/>
                <a:gd name="T65" fmla="*/ 941 h 2448"/>
                <a:gd name="T66" fmla="*/ 193 w 1100"/>
                <a:gd name="T67" fmla="*/ 1203 h 2448"/>
                <a:gd name="T68" fmla="*/ 288 w 1100"/>
                <a:gd name="T69" fmla="*/ 1289 h 2448"/>
                <a:gd name="T70" fmla="*/ 254 w 1100"/>
                <a:gd name="T71" fmla="*/ 1679 h 2448"/>
                <a:gd name="T72" fmla="*/ 195 w 1100"/>
                <a:gd name="T73" fmla="*/ 2198 h 2448"/>
                <a:gd name="T74" fmla="*/ 201 w 1100"/>
                <a:gd name="T75" fmla="*/ 2448 h 2448"/>
                <a:gd name="T76" fmla="*/ 342 w 1100"/>
                <a:gd name="T77" fmla="*/ 110 h 2448"/>
                <a:gd name="T78" fmla="*/ 311 w 1100"/>
                <a:gd name="T79" fmla="*/ 100 h 2448"/>
                <a:gd name="T80" fmla="*/ 302 w 1100"/>
                <a:gd name="T81" fmla="*/ 85 h 2448"/>
                <a:gd name="T82" fmla="*/ 353 w 1100"/>
                <a:gd name="T83" fmla="*/ 112 h 2448"/>
                <a:gd name="T84" fmla="*/ 773 w 1100"/>
                <a:gd name="T85" fmla="*/ 940 h 2448"/>
                <a:gd name="T86" fmla="*/ 754 w 1100"/>
                <a:gd name="T87" fmla="*/ 918 h 2448"/>
                <a:gd name="T88" fmla="*/ 773 w 1100"/>
                <a:gd name="T89" fmla="*/ 909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0" h="2448">
                  <a:moveTo>
                    <a:pt x="891" y="2306"/>
                  </a:moveTo>
                  <a:cubicBezTo>
                    <a:pt x="886" y="2245"/>
                    <a:pt x="875" y="2108"/>
                    <a:pt x="878" y="2087"/>
                  </a:cubicBezTo>
                  <a:cubicBezTo>
                    <a:pt x="881" y="2067"/>
                    <a:pt x="886" y="2056"/>
                    <a:pt x="884" y="2039"/>
                  </a:cubicBezTo>
                  <a:cubicBezTo>
                    <a:pt x="882" y="2022"/>
                    <a:pt x="875" y="1871"/>
                    <a:pt x="876" y="1858"/>
                  </a:cubicBezTo>
                  <a:cubicBezTo>
                    <a:pt x="877" y="1845"/>
                    <a:pt x="874" y="1812"/>
                    <a:pt x="874" y="1812"/>
                  </a:cubicBezTo>
                  <a:cubicBezTo>
                    <a:pt x="874" y="1812"/>
                    <a:pt x="906" y="1857"/>
                    <a:pt x="919" y="1871"/>
                  </a:cubicBezTo>
                  <a:cubicBezTo>
                    <a:pt x="932" y="1884"/>
                    <a:pt x="944" y="1875"/>
                    <a:pt x="947" y="1876"/>
                  </a:cubicBezTo>
                  <a:cubicBezTo>
                    <a:pt x="949" y="1877"/>
                    <a:pt x="937" y="1901"/>
                    <a:pt x="947" y="1922"/>
                  </a:cubicBezTo>
                  <a:cubicBezTo>
                    <a:pt x="956" y="1944"/>
                    <a:pt x="966" y="1966"/>
                    <a:pt x="968" y="1975"/>
                  </a:cubicBezTo>
                  <a:cubicBezTo>
                    <a:pt x="970" y="1984"/>
                    <a:pt x="968" y="2015"/>
                    <a:pt x="969" y="2024"/>
                  </a:cubicBezTo>
                  <a:cubicBezTo>
                    <a:pt x="956" y="2037"/>
                    <a:pt x="956" y="2037"/>
                    <a:pt x="956" y="2037"/>
                  </a:cubicBezTo>
                  <a:cubicBezTo>
                    <a:pt x="956" y="2037"/>
                    <a:pt x="936" y="2033"/>
                    <a:pt x="932" y="2042"/>
                  </a:cubicBezTo>
                  <a:cubicBezTo>
                    <a:pt x="929" y="2051"/>
                    <a:pt x="935" y="2057"/>
                    <a:pt x="935" y="2057"/>
                  </a:cubicBezTo>
                  <a:cubicBezTo>
                    <a:pt x="935" y="2057"/>
                    <a:pt x="925" y="2067"/>
                    <a:pt x="930" y="2073"/>
                  </a:cubicBezTo>
                  <a:cubicBezTo>
                    <a:pt x="936" y="2079"/>
                    <a:pt x="941" y="2078"/>
                    <a:pt x="941" y="2078"/>
                  </a:cubicBezTo>
                  <a:cubicBezTo>
                    <a:pt x="941" y="2078"/>
                    <a:pt x="942" y="2088"/>
                    <a:pt x="951" y="2088"/>
                  </a:cubicBezTo>
                  <a:cubicBezTo>
                    <a:pt x="960" y="2088"/>
                    <a:pt x="966" y="2086"/>
                    <a:pt x="966" y="2086"/>
                  </a:cubicBezTo>
                  <a:cubicBezTo>
                    <a:pt x="966" y="2086"/>
                    <a:pt x="976" y="2086"/>
                    <a:pt x="987" y="2085"/>
                  </a:cubicBezTo>
                  <a:cubicBezTo>
                    <a:pt x="997" y="2083"/>
                    <a:pt x="1010" y="2074"/>
                    <a:pt x="1016" y="2072"/>
                  </a:cubicBezTo>
                  <a:cubicBezTo>
                    <a:pt x="1022" y="2070"/>
                    <a:pt x="1034" y="2063"/>
                    <a:pt x="1034" y="2063"/>
                  </a:cubicBezTo>
                  <a:cubicBezTo>
                    <a:pt x="1040" y="2052"/>
                    <a:pt x="1040" y="2052"/>
                    <a:pt x="1040" y="2052"/>
                  </a:cubicBezTo>
                  <a:cubicBezTo>
                    <a:pt x="1040" y="2052"/>
                    <a:pt x="1044" y="2049"/>
                    <a:pt x="1049" y="2039"/>
                  </a:cubicBezTo>
                  <a:cubicBezTo>
                    <a:pt x="1054" y="2029"/>
                    <a:pt x="1054" y="1998"/>
                    <a:pt x="1057" y="1993"/>
                  </a:cubicBezTo>
                  <a:cubicBezTo>
                    <a:pt x="1061" y="1987"/>
                    <a:pt x="1062" y="1981"/>
                    <a:pt x="1062" y="1973"/>
                  </a:cubicBezTo>
                  <a:cubicBezTo>
                    <a:pt x="1063" y="1965"/>
                    <a:pt x="1041" y="1930"/>
                    <a:pt x="1037" y="1920"/>
                  </a:cubicBezTo>
                  <a:cubicBezTo>
                    <a:pt x="1032" y="1909"/>
                    <a:pt x="1015" y="1863"/>
                    <a:pt x="1015" y="1863"/>
                  </a:cubicBezTo>
                  <a:cubicBezTo>
                    <a:pt x="1015" y="1863"/>
                    <a:pt x="1043" y="1872"/>
                    <a:pt x="1051" y="1867"/>
                  </a:cubicBezTo>
                  <a:cubicBezTo>
                    <a:pt x="1059" y="1862"/>
                    <a:pt x="1057" y="1845"/>
                    <a:pt x="1057" y="1845"/>
                  </a:cubicBezTo>
                  <a:cubicBezTo>
                    <a:pt x="1076" y="1844"/>
                    <a:pt x="1076" y="1844"/>
                    <a:pt x="1076" y="1844"/>
                  </a:cubicBezTo>
                  <a:cubicBezTo>
                    <a:pt x="1076" y="1844"/>
                    <a:pt x="1100" y="1822"/>
                    <a:pt x="1097" y="1821"/>
                  </a:cubicBezTo>
                  <a:cubicBezTo>
                    <a:pt x="1095" y="1820"/>
                    <a:pt x="1082" y="1757"/>
                    <a:pt x="1084" y="1753"/>
                  </a:cubicBezTo>
                  <a:cubicBezTo>
                    <a:pt x="1086" y="1748"/>
                    <a:pt x="1042" y="1608"/>
                    <a:pt x="1037" y="1594"/>
                  </a:cubicBezTo>
                  <a:cubicBezTo>
                    <a:pt x="1033" y="1581"/>
                    <a:pt x="1037" y="1417"/>
                    <a:pt x="1032" y="1370"/>
                  </a:cubicBezTo>
                  <a:cubicBezTo>
                    <a:pt x="1027" y="1324"/>
                    <a:pt x="995" y="1205"/>
                    <a:pt x="993" y="1186"/>
                  </a:cubicBezTo>
                  <a:cubicBezTo>
                    <a:pt x="991" y="1166"/>
                    <a:pt x="986" y="1092"/>
                    <a:pt x="980" y="1079"/>
                  </a:cubicBezTo>
                  <a:cubicBezTo>
                    <a:pt x="975" y="1065"/>
                    <a:pt x="940" y="1017"/>
                    <a:pt x="926" y="1014"/>
                  </a:cubicBezTo>
                  <a:cubicBezTo>
                    <a:pt x="912" y="1010"/>
                    <a:pt x="888" y="999"/>
                    <a:pt x="888" y="999"/>
                  </a:cubicBezTo>
                  <a:cubicBezTo>
                    <a:pt x="888" y="999"/>
                    <a:pt x="856" y="974"/>
                    <a:pt x="849" y="974"/>
                  </a:cubicBezTo>
                  <a:cubicBezTo>
                    <a:pt x="843" y="974"/>
                    <a:pt x="841" y="968"/>
                    <a:pt x="841" y="968"/>
                  </a:cubicBezTo>
                  <a:cubicBezTo>
                    <a:pt x="840" y="964"/>
                    <a:pt x="840" y="964"/>
                    <a:pt x="840" y="964"/>
                  </a:cubicBezTo>
                  <a:cubicBezTo>
                    <a:pt x="818" y="951"/>
                    <a:pt x="818" y="951"/>
                    <a:pt x="818" y="951"/>
                  </a:cubicBezTo>
                  <a:cubicBezTo>
                    <a:pt x="818" y="951"/>
                    <a:pt x="825" y="941"/>
                    <a:pt x="826" y="928"/>
                  </a:cubicBezTo>
                  <a:cubicBezTo>
                    <a:pt x="827" y="916"/>
                    <a:pt x="825" y="910"/>
                    <a:pt x="825" y="910"/>
                  </a:cubicBezTo>
                  <a:cubicBezTo>
                    <a:pt x="825" y="910"/>
                    <a:pt x="834" y="898"/>
                    <a:pt x="836" y="891"/>
                  </a:cubicBezTo>
                  <a:cubicBezTo>
                    <a:pt x="838" y="884"/>
                    <a:pt x="838" y="884"/>
                    <a:pt x="838" y="884"/>
                  </a:cubicBezTo>
                  <a:cubicBezTo>
                    <a:pt x="838" y="884"/>
                    <a:pt x="865" y="867"/>
                    <a:pt x="878" y="840"/>
                  </a:cubicBezTo>
                  <a:cubicBezTo>
                    <a:pt x="890" y="813"/>
                    <a:pt x="897" y="784"/>
                    <a:pt x="893" y="761"/>
                  </a:cubicBezTo>
                  <a:cubicBezTo>
                    <a:pt x="889" y="739"/>
                    <a:pt x="889" y="645"/>
                    <a:pt x="879" y="620"/>
                  </a:cubicBezTo>
                  <a:cubicBezTo>
                    <a:pt x="868" y="596"/>
                    <a:pt x="844" y="558"/>
                    <a:pt x="827" y="545"/>
                  </a:cubicBezTo>
                  <a:cubicBezTo>
                    <a:pt x="810" y="531"/>
                    <a:pt x="792" y="515"/>
                    <a:pt x="786" y="512"/>
                  </a:cubicBezTo>
                  <a:cubicBezTo>
                    <a:pt x="780" y="508"/>
                    <a:pt x="761" y="503"/>
                    <a:pt x="761" y="503"/>
                  </a:cubicBezTo>
                  <a:cubicBezTo>
                    <a:pt x="755" y="502"/>
                    <a:pt x="725" y="494"/>
                    <a:pt x="706" y="495"/>
                  </a:cubicBezTo>
                  <a:cubicBezTo>
                    <a:pt x="688" y="497"/>
                    <a:pt x="676" y="511"/>
                    <a:pt x="666" y="521"/>
                  </a:cubicBezTo>
                  <a:cubicBezTo>
                    <a:pt x="655" y="532"/>
                    <a:pt x="641" y="537"/>
                    <a:pt x="632" y="547"/>
                  </a:cubicBezTo>
                  <a:cubicBezTo>
                    <a:pt x="622" y="556"/>
                    <a:pt x="613" y="569"/>
                    <a:pt x="605" y="580"/>
                  </a:cubicBezTo>
                  <a:cubicBezTo>
                    <a:pt x="597" y="592"/>
                    <a:pt x="598" y="599"/>
                    <a:pt x="593" y="611"/>
                  </a:cubicBezTo>
                  <a:cubicBezTo>
                    <a:pt x="589" y="622"/>
                    <a:pt x="592" y="648"/>
                    <a:pt x="585" y="654"/>
                  </a:cubicBezTo>
                  <a:cubicBezTo>
                    <a:pt x="578" y="660"/>
                    <a:pt x="578" y="663"/>
                    <a:pt x="575" y="674"/>
                  </a:cubicBezTo>
                  <a:cubicBezTo>
                    <a:pt x="571" y="684"/>
                    <a:pt x="574" y="688"/>
                    <a:pt x="574" y="699"/>
                  </a:cubicBezTo>
                  <a:cubicBezTo>
                    <a:pt x="574" y="711"/>
                    <a:pt x="579" y="737"/>
                    <a:pt x="581" y="747"/>
                  </a:cubicBezTo>
                  <a:cubicBezTo>
                    <a:pt x="582" y="757"/>
                    <a:pt x="586" y="761"/>
                    <a:pt x="587" y="769"/>
                  </a:cubicBezTo>
                  <a:cubicBezTo>
                    <a:pt x="589" y="777"/>
                    <a:pt x="599" y="796"/>
                    <a:pt x="604" y="808"/>
                  </a:cubicBezTo>
                  <a:cubicBezTo>
                    <a:pt x="608" y="819"/>
                    <a:pt x="606" y="822"/>
                    <a:pt x="606" y="829"/>
                  </a:cubicBezTo>
                  <a:cubicBezTo>
                    <a:pt x="606" y="835"/>
                    <a:pt x="606" y="877"/>
                    <a:pt x="606" y="877"/>
                  </a:cubicBezTo>
                  <a:cubicBezTo>
                    <a:pt x="582" y="898"/>
                    <a:pt x="582" y="898"/>
                    <a:pt x="582" y="898"/>
                  </a:cubicBezTo>
                  <a:cubicBezTo>
                    <a:pt x="582" y="898"/>
                    <a:pt x="578" y="888"/>
                    <a:pt x="578" y="879"/>
                  </a:cubicBezTo>
                  <a:cubicBezTo>
                    <a:pt x="578" y="869"/>
                    <a:pt x="567" y="835"/>
                    <a:pt x="564" y="825"/>
                  </a:cubicBezTo>
                  <a:cubicBezTo>
                    <a:pt x="562" y="815"/>
                    <a:pt x="557" y="810"/>
                    <a:pt x="557" y="797"/>
                  </a:cubicBezTo>
                  <a:cubicBezTo>
                    <a:pt x="557" y="784"/>
                    <a:pt x="561" y="767"/>
                    <a:pt x="556" y="750"/>
                  </a:cubicBezTo>
                  <a:cubicBezTo>
                    <a:pt x="551" y="734"/>
                    <a:pt x="550" y="732"/>
                    <a:pt x="551" y="717"/>
                  </a:cubicBezTo>
                  <a:cubicBezTo>
                    <a:pt x="553" y="702"/>
                    <a:pt x="549" y="668"/>
                    <a:pt x="549" y="668"/>
                  </a:cubicBezTo>
                  <a:cubicBezTo>
                    <a:pt x="567" y="644"/>
                    <a:pt x="567" y="644"/>
                    <a:pt x="567" y="644"/>
                  </a:cubicBezTo>
                  <a:cubicBezTo>
                    <a:pt x="567" y="644"/>
                    <a:pt x="565" y="627"/>
                    <a:pt x="565" y="615"/>
                  </a:cubicBezTo>
                  <a:cubicBezTo>
                    <a:pt x="565" y="604"/>
                    <a:pt x="547" y="577"/>
                    <a:pt x="539" y="569"/>
                  </a:cubicBezTo>
                  <a:cubicBezTo>
                    <a:pt x="530" y="561"/>
                    <a:pt x="511" y="537"/>
                    <a:pt x="516" y="527"/>
                  </a:cubicBezTo>
                  <a:cubicBezTo>
                    <a:pt x="522" y="516"/>
                    <a:pt x="529" y="500"/>
                    <a:pt x="523" y="472"/>
                  </a:cubicBezTo>
                  <a:cubicBezTo>
                    <a:pt x="518" y="444"/>
                    <a:pt x="472" y="450"/>
                    <a:pt x="456" y="452"/>
                  </a:cubicBezTo>
                  <a:cubicBezTo>
                    <a:pt x="440" y="455"/>
                    <a:pt x="437" y="403"/>
                    <a:pt x="437" y="403"/>
                  </a:cubicBezTo>
                  <a:cubicBezTo>
                    <a:pt x="428" y="367"/>
                    <a:pt x="424" y="334"/>
                    <a:pt x="422" y="310"/>
                  </a:cubicBezTo>
                  <a:cubicBezTo>
                    <a:pt x="420" y="297"/>
                    <a:pt x="420" y="297"/>
                    <a:pt x="420" y="297"/>
                  </a:cubicBezTo>
                  <a:cubicBezTo>
                    <a:pt x="420" y="297"/>
                    <a:pt x="401" y="174"/>
                    <a:pt x="398" y="157"/>
                  </a:cubicBezTo>
                  <a:cubicBezTo>
                    <a:pt x="395" y="140"/>
                    <a:pt x="389" y="115"/>
                    <a:pt x="385" y="107"/>
                  </a:cubicBezTo>
                  <a:cubicBezTo>
                    <a:pt x="380" y="99"/>
                    <a:pt x="361" y="84"/>
                    <a:pt x="354" y="82"/>
                  </a:cubicBezTo>
                  <a:cubicBezTo>
                    <a:pt x="348" y="80"/>
                    <a:pt x="325" y="66"/>
                    <a:pt x="323" y="61"/>
                  </a:cubicBezTo>
                  <a:cubicBezTo>
                    <a:pt x="321" y="57"/>
                    <a:pt x="305" y="45"/>
                    <a:pt x="305" y="45"/>
                  </a:cubicBezTo>
                  <a:cubicBezTo>
                    <a:pt x="305" y="45"/>
                    <a:pt x="318" y="12"/>
                    <a:pt x="307" y="5"/>
                  </a:cubicBezTo>
                  <a:cubicBezTo>
                    <a:pt x="300" y="0"/>
                    <a:pt x="288" y="17"/>
                    <a:pt x="281" y="36"/>
                  </a:cubicBezTo>
                  <a:cubicBezTo>
                    <a:pt x="274" y="56"/>
                    <a:pt x="273" y="69"/>
                    <a:pt x="274" y="77"/>
                  </a:cubicBezTo>
                  <a:cubicBezTo>
                    <a:pt x="275" y="85"/>
                    <a:pt x="272" y="102"/>
                    <a:pt x="275" y="117"/>
                  </a:cubicBezTo>
                  <a:cubicBezTo>
                    <a:pt x="278" y="132"/>
                    <a:pt x="279" y="144"/>
                    <a:pt x="286" y="150"/>
                  </a:cubicBezTo>
                  <a:cubicBezTo>
                    <a:pt x="293" y="155"/>
                    <a:pt x="316" y="174"/>
                    <a:pt x="324" y="181"/>
                  </a:cubicBezTo>
                  <a:cubicBezTo>
                    <a:pt x="332" y="188"/>
                    <a:pt x="338" y="198"/>
                    <a:pt x="338" y="198"/>
                  </a:cubicBezTo>
                  <a:cubicBezTo>
                    <a:pt x="338" y="198"/>
                    <a:pt x="343" y="274"/>
                    <a:pt x="348" y="318"/>
                  </a:cubicBezTo>
                  <a:cubicBezTo>
                    <a:pt x="354" y="363"/>
                    <a:pt x="359" y="447"/>
                    <a:pt x="367" y="476"/>
                  </a:cubicBezTo>
                  <a:cubicBezTo>
                    <a:pt x="375" y="505"/>
                    <a:pt x="377" y="511"/>
                    <a:pt x="377" y="517"/>
                  </a:cubicBezTo>
                  <a:cubicBezTo>
                    <a:pt x="377" y="523"/>
                    <a:pt x="366" y="530"/>
                    <a:pt x="362" y="538"/>
                  </a:cubicBezTo>
                  <a:cubicBezTo>
                    <a:pt x="359" y="546"/>
                    <a:pt x="236" y="730"/>
                    <a:pt x="218" y="774"/>
                  </a:cubicBezTo>
                  <a:cubicBezTo>
                    <a:pt x="200" y="818"/>
                    <a:pt x="156" y="889"/>
                    <a:pt x="152" y="897"/>
                  </a:cubicBezTo>
                  <a:cubicBezTo>
                    <a:pt x="148" y="905"/>
                    <a:pt x="70" y="932"/>
                    <a:pt x="56" y="941"/>
                  </a:cubicBezTo>
                  <a:cubicBezTo>
                    <a:pt x="41" y="951"/>
                    <a:pt x="17" y="1039"/>
                    <a:pt x="8" y="1044"/>
                  </a:cubicBezTo>
                  <a:cubicBezTo>
                    <a:pt x="0" y="1049"/>
                    <a:pt x="93" y="1126"/>
                    <a:pt x="119" y="1146"/>
                  </a:cubicBezTo>
                  <a:cubicBezTo>
                    <a:pt x="145" y="1165"/>
                    <a:pt x="178" y="1196"/>
                    <a:pt x="193" y="1203"/>
                  </a:cubicBezTo>
                  <a:cubicBezTo>
                    <a:pt x="208" y="1209"/>
                    <a:pt x="205" y="1213"/>
                    <a:pt x="226" y="1220"/>
                  </a:cubicBezTo>
                  <a:cubicBezTo>
                    <a:pt x="247" y="1227"/>
                    <a:pt x="263" y="1233"/>
                    <a:pt x="266" y="1243"/>
                  </a:cubicBezTo>
                  <a:cubicBezTo>
                    <a:pt x="270" y="1253"/>
                    <a:pt x="280" y="1279"/>
                    <a:pt x="288" y="1289"/>
                  </a:cubicBezTo>
                  <a:cubicBezTo>
                    <a:pt x="295" y="1300"/>
                    <a:pt x="287" y="1369"/>
                    <a:pt x="286" y="1398"/>
                  </a:cubicBezTo>
                  <a:cubicBezTo>
                    <a:pt x="285" y="1427"/>
                    <a:pt x="273" y="1509"/>
                    <a:pt x="272" y="1525"/>
                  </a:cubicBezTo>
                  <a:cubicBezTo>
                    <a:pt x="272" y="1540"/>
                    <a:pt x="257" y="1660"/>
                    <a:pt x="254" y="1679"/>
                  </a:cubicBezTo>
                  <a:cubicBezTo>
                    <a:pt x="250" y="1698"/>
                    <a:pt x="232" y="1833"/>
                    <a:pt x="228" y="1860"/>
                  </a:cubicBezTo>
                  <a:cubicBezTo>
                    <a:pt x="223" y="1887"/>
                    <a:pt x="199" y="2011"/>
                    <a:pt x="201" y="2044"/>
                  </a:cubicBezTo>
                  <a:cubicBezTo>
                    <a:pt x="203" y="2076"/>
                    <a:pt x="192" y="2169"/>
                    <a:pt x="195" y="2198"/>
                  </a:cubicBezTo>
                  <a:cubicBezTo>
                    <a:pt x="198" y="2226"/>
                    <a:pt x="180" y="2303"/>
                    <a:pt x="168" y="2324"/>
                  </a:cubicBezTo>
                  <a:cubicBezTo>
                    <a:pt x="156" y="2344"/>
                    <a:pt x="132" y="2424"/>
                    <a:pt x="132" y="2424"/>
                  </a:cubicBezTo>
                  <a:cubicBezTo>
                    <a:pt x="132" y="2424"/>
                    <a:pt x="171" y="2439"/>
                    <a:pt x="201" y="2448"/>
                  </a:cubicBezTo>
                  <a:cubicBezTo>
                    <a:pt x="896" y="2448"/>
                    <a:pt x="896" y="2448"/>
                    <a:pt x="896" y="2448"/>
                  </a:cubicBezTo>
                  <a:cubicBezTo>
                    <a:pt x="895" y="2392"/>
                    <a:pt x="894" y="2334"/>
                    <a:pt x="891" y="2306"/>
                  </a:cubicBezTo>
                  <a:close/>
                  <a:moveTo>
                    <a:pt x="342" y="110"/>
                  </a:moveTo>
                  <a:cubicBezTo>
                    <a:pt x="338" y="110"/>
                    <a:pt x="327" y="109"/>
                    <a:pt x="325" y="107"/>
                  </a:cubicBezTo>
                  <a:cubicBezTo>
                    <a:pt x="323" y="106"/>
                    <a:pt x="321" y="106"/>
                    <a:pt x="319" y="104"/>
                  </a:cubicBezTo>
                  <a:cubicBezTo>
                    <a:pt x="317" y="102"/>
                    <a:pt x="313" y="100"/>
                    <a:pt x="311" y="100"/>
                  </a:cubicBezTo>
                  <a:cubicBezTo>
                    <a:pt x="310" y="99"/>
                    <a:pt x="309" y="97"/>
                    <a:pt x="307" y="95"/>
                  </a:cubicBezTo>
                  <a:cubicBezTo>
                    <a:pt x="305" y="93"/>
                    <a:pt x="301" y="92"/>
                    <a:pt x="301" y="92"/>
                  </a:cubicBezTo>
                  <a:cubicBezTo>
                    <a:pt x="302" y="85"/>
                    <a:pt x="302" y="85"/>
                    <a:pt x="302" y="85"/>
                  </a:cubicBezTo>
                  <a:cubicBezTo>
                    <a:pt x="308" y="87"/>
                    <a:pt x="331" y="89"/>
                    <a:pt x="331" y="89"/>
                  </a:cubicBezTo>
                  <a:cubicBezTo>
                    <a:pt x="331" y="89"/>
                    <a:pt x="335" y="92"/>
                    <a:pt x="337" y="95"/>
                  </a:cubicBezTo>
                  <a:cubicBezTo>
                    <a:pt x="340" y="99"/>
                    <a:pt x="353" y="112"/>
                    <a:pt x="353" y="112"/>
                  </a:cubicBezTo>
                  <a:cubicBezTo>
                    <a:pt x="353" y="112"/>
                    <a:pt x="346" y="111"/>
                    <a:pt x="342" y="110"/>
                  </a:cubicBezTo>
                  <a:close/>
                  <a:moveTo>
                    <a:pt x="776" y="930"/>
                  </a:moveTo>
                  <a:cubicBezTo>
                    <a:pt x="774" y="934"/>
                    <a:pt x="773" y="940"/>
                    <a:pt x="773" y="940"/>
                  </a:cubicBezTo>
                  <a:cubicBezTo>
                    <a:pt x="773" y="940"/>
                    <a:pt x="770" y="938"/>
                    <a:pt x="766" y="936"/>
                  </a:cubicBezTo>
                  <a:cubicBezTo>
                    <a:pt x="762" y="935"/>
                    <a:pt x="755" y="935"/>
                    <a:pt x="755" y="935"/>
                  </a:cubicBezTo>
                  <a:cubicBezTo>
                    <a:pt x="755" y="935"/>
                    <a:pt x="755" y="930"/>
                    <a:pt x="754" y="918"/>
                  </a:cubicBezTo>
                  <a:cubicBezTo>
                    <a:pt x="753" y="906"/>
                    <a:pt x="761" y="893"/>
                    <a:pt x="761" y="894"/>
                  </a:cubicBezTo>
                  <a:cubicBezTo>
                    <a:pt x="760" y="901"/>
                    <a:pt x="767" y="899"/>
                    <a:pt x="770" y="901"/>
                  </a:cubicBezTo>
                  <a:cubicBezTo>
                    <a:pt x="774" y="902"/>
                    <a:pt x="773" y="905"/>
                    <a:pt x="773" y="909"/>
                  </a:cubicBezTo>
                  <a:cubicBezTo>
                    <a:pt x="774" y="912"/>
                    <a:pt x="775" y="915"/>
                    <a:pt x="776" y="922"/>
                  </a:cubicBezTo>
                  <a:cubicBezTo>
                    <a:pt x="777" y="929"/>
                    <a:pt x="777" y="926"/>
                    <a:pt x="776" y="930"/>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íṩļiḋê"/>
            <p:cNvSpPr/>
            <p:nvPr/>
          </p:nvSpPr>
          <p:spPr bwMode="auto">
            <a:xfrm>
              <a:off x="5667375" y="2552700"/>
              <a:ext cx="1085850" cy="2857500"/>
            </a:xfrm>
            <a:custGeom>
              <a:avLst/>
              <a:gdLst>
                <a:gd name="T0" fmla="*/ 927 w 1052"/>
                <a:gd name="T1" fmla="*/ 2738 h 2771"/>
                <a:gd name="T2" fmla="*/ 958 w 1052"/>
                <a:gd name="T3" fmla="*/ 2653 h 2771"/>
                <a:gd name="T4" fmla="*/ 914 w 1052"/>
                <a:gd name="T5" fmla="*/ 2332 h 2771"/>
                <a:gd name="T6" fmla="*/ 868 w 1052"/>
                <a:gd name="T7" fmla="*/ 1934 h 2771"/>
                <a:gd name="T8" fmla="*/ 848 w 1052"/>
                <a:gd name="T9" fmla="*/ 1587 h 2771"/>
                <a:gd name="T10" fmla="*/ 866 w 1052"/>
                <a:gd name="T11" fmla="*/ 1539 h 2771"/>
                <a:gd name="T12" fmla="*/ 929 w 1052"/>
                <a:gd name="T13" fmla="*/ 1529 h 2771"/>
                <a:gd name="T14" fmla="*/ 982 w 1052"/>
                <a:gd name="T15" fmla="*/ 1432 h 2771"/>
                <a:gd name="T16" fmla="*/ 999 w 1052"/>
                <a:gd name="T17" fmla="*/ 1165 h 2771"/>
                <a:gd name="T18" fmla="*/ 901 w 1052"/>
                <a:gd name="T19" fmla="*/ 761 h 2771"/>
                <a:gd name="T20" fmla="*/ 891 w 1052"/>
                <a:gd name="T21" fmla="*/ 627 h 2771"/>
                <a:gd name="T22" fmla="*/ 859 w 1052"/>
                <a:gd name="T23" fmla="*/ 634 h 2771"/>
                <a:gd name="T24" fmla="*/ 835 w 1052"/>
                <a:gd name="T25" fmla="*/ 273 h 2771"/>
                <a:gd name="T26" fmla="*/ 839 w 1052"/>
                <a:gd name="T27" fmla="*/ 141 h 2771"/>
                <a:gd name="T28" fmla="*/ 883 w 1052"/>
                <a:gd name="T29" fmla="*/ 58 h 2771"/>
                <a:gd name="T30" fmla="*/ 877 w 1052"/>
                <a:gd name="T31" fmla="*/ 15 h 2771"/>
                <a:gd name="T32" fmla="*/ 816 w 1052"/>
                <a:gd name="T33" fmla="*/ 54 h 2771"/>
                <a:gd name="T34" fmla="*/ 755 w 1052"/>
                <a:gd name="T35" fmla="*/ 151 h 2771"/>
                <a:gd name="T36" fmla="*/ 700 w 1052"/>
                <a:gd name="T37" fmla="*/ 150 h 2771"/>
                <a:gd name="T38" fmla="*/ 719 w 1052"/>
                <a:gd name="T39" fmla="*/ 229 h 2771"/>
                <a:gd name="T40" fmla="*/ 763 w 1052"/>
                <a:gd name="T41" fmla="*/ 304 h 2771"/>
                <a:gd name="T42" fmla="*/ 747 w 1052"/>
                <a:gd name="T43" fmla="*/ 634 h 2771"/>
                <a:gd name="T44" fmla="*/ 712 w 1052"/>
                <a:gd name="T45" fmla="*/ 737 h 2771"/>
                <a:gd name="T46" fmla="*/ 691 w 1052"/>
                <a:gd name="T47" fmla="*/ 872 h 2771"/>
                <a:gd name="T48" fmla="*/ 685 w 1052"/>
                <a:gd name="T49" fmla="*/ 946 h 2771"/>
                <a:gd name="T50" fmla="*/ 654 w 1052"/>
                <a:gd name="T51" fmla="*/ 991 h 2771"/>
                <a:gd name="T52" fmla="*/ 564 w 1052"/>
                <a:gd name="T53" fmla="*/ 826 h 2771"/>
                <a:gd name="T54" fmla="*/ 436 w 1052"/>
                <a:gd name="T55" fmla="*/ 836 h 2771"/>
                <a:gd name="T56" fmla="*/ 411 w 1052"/>
                <a:gd name="T57" fmla="*/ 849 h 2771"/>
                <a:gd name="T58" fmla="*/ 367 w 1052"/>
                <a:gd name="T59" fmla="*/ 862 h 2771"/>
                <a:gd name="T60" fmla="*/ 317 w 1052"/>
                <a:gd name="T61" fmla="*/ 947 h 2771"/>
                <a:gd name="T62" fmla="*/ 303 w 1052"/>
                <a:gd name="T63" fmla="*/ 1049 h 2771"/>
                <a:gd name="T64" fmla="*/ 299 w 1052"/>
                <a:gd name="T65" fmla="*/ 1084 h 2771"/>
                <a:gd name="T66" fmla="*/ 181 w 1052"/>
                <a:gd name="T67" fmla="*/ 1312 h 2771"/>
                <a:gd name="T68" fmla="*/ 146 w 1052"/>
                <a:gd name="T69" fmla="*/ 1343 h 2771"/>
                <a:gd name="T70" fmla="*/ 147 w 1052"/>
                <a:gd name="T71" fmla="*/ 1354 h 2771"/>
                <a:gd name="T72" fmla="*/ 147 w 1052"/>
                <a:gd name="T73" fmla="*/ 1377 h 2771"/>
                <a:gd name="T74" fmla="*/ 15 w 1052"/>
                <a:gd name="T75" fmla="*/ 1947 h 2771"/>
                <a:gd name="T76" fmla="*/ 54 w 1052"/>
                <a:gd name="T77" fmla="*/ 2016 h 2771"/>
                <a:gd name="T78" fmla="*/ 94 w 1052"/>
                <a:gd name="T79" fmla="*/ 2061 h 2771"/>
                <a:gd name="T80" fmla="*/ 92 w 1052"/>
                <a:gd name="T81" fmla="*/ 2246 h 2771"/>
                <a:gd name="T82" fmla="*/ 117 w 1052"/>
                <a:gd name="T83" fmla="*/ 2371 h 2771"/>
                <a:gd name="T84" fmla="*/ 205 w 1052"/>
                <a:gd name="T85" fmla="*/ 2472 h 2771"/>
                <a:gd name="T86" fmla="*/ 185 w 1052"/>
                <a:gd name="T87" fmla="*/ 2665 h 2771"/>
                <a:gd name="T88" fmla="*/ 917 w 1052"/>
                <a:gd name="T89" fmla="*/ 2771 h 2771"/>
                <a:gd name="T90" fmla="*/ 219 w 1052"/>
                <a:gd name="T91" fmla="*/ 2431 h 2771"/>
                <a:gd name="T92" fmla="*/ 187 w 1052"/>
                <a:gd name="T93" fmla="*/ 2376 h 2771"/>
                <a:gd name="T94" fmla="*/ 182 w 1052"/>
                <a:gd name="T95" fmla="*/ 2323 h 2771"/>
                <a:gd name="T96" fmla="*/ 229 w 1052"/>
                <a:gd name="T97" fmla="*/ 2383 h 2771"/>
                <a:gd name="T98" fmla="*/ 668 w 1052"/>
                <a:gd name="T99" fmla="*/ 1051 h 2771"/>
                <a:gd name="T100" fmla="*/ 650 w 1052"/>
                <a:gd name="T101" fmla="*/ 1069 h 2771"/>
                <a:gd name="T102" fmla="*/ 668 w 1052"/>
                <a:gd name="T103" fmla="*/ 1051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2" h="2771">
                  <a:moveTo>
                    <a:pt x="920" y="2764"/>
                  </a:moveTo>
                  <a:cubicBezTo>
                    <a:pt x="920" y="2752"/>
                    <a:pt x="918" y="2742"/>
                    <a:pt x="927" y="2738"/>
                  </a:cubicBezTo>
                  <a:cubicBezTo>
                    <a:pt x="936" y="2734"/>
                    <a:pt x="949" y="2725"/>
                    <a:pt x="952" y="2709"/>
                  </a:cubicBezTo>
                  <a:cubicBezTo>
                    <a:pt x="955" y="2694"/>
                    <a:pt x="958" y="2653"/>
                    <a:pt x="958" y="2653"/>
                  </a:cubicBezTo>
                  <a:cubicBezTo>
                    <a:pt x="1052" y="2616"/>
                    <a:pt x="1052" y="2616"/>
                    <a:pt x="1052" y="2616"/>
                  </a:cubicBezTo>
                  <a:cubicBezTo>
                    <a:pt x="1052" y="2616"/>
                    <a:pt x="922" y="2354"/>
                    <a:pt x="914" y="2332"/>
                  </a:cubicBezTo>
                  <a:cubicBezTo>
                    <a:pt x="907" y="2310"/>
                    <a:pt x="891" y="2204"/>
                    <a:pt x="888" y="2176"/>
                  </a:cubicBezTo>
                  <a:cubicBezTo>
                    <a:pt x="886" y="2149"/>
                    <a:pt x="870" y="1968"/>
                    <a:pt x="868" y="1934"/>
                  </a:cubicBezTo>
                  <a:cubicBezTo>
                    <a:pt x="865" y="1900"/>
                    <a:pt x="866" y="1749"/>
                    <a:pt x="861" y="1694"/>
                  </a:cubicBezTo>
                  <a:cubicBezTo>
                    <a:pt x="856" y="1640"/>
                    <a:pt x="851" y="1610"/>
                    <a:pt x="848" y="1587"/>
                  </a:cubicBezTo>
                  <a:cubicBezTo>
                    <a:pt x="846" y="1563"/>
                    <a:pt x="839" y="1541"/>
                    <a:pt x="840" y="1533"/>
                  </a:cubicBezTo>
                  <a:cubicBezTo>
                    <a:pt x="842" y="1526"/>
                    <a:pt x="857" y="1524"/>
                    <a:pt x="866" y="1539"/>
                  </a:cubicBezTo>
                  <a:cubicBezTo>
                    <a:pt x="875" y="1553"/>
                    <a:pt x="892" y="1550"/>
                    <a:pt x="905" y="1548"/>
                  </a:cubicBezTo>
                  <a:cubicBezTo>
                    <a:pt x="918" y="1545"/>
                    <a:pt x="917" y="1539"/>
                    <a:pt x="929" y="1529"/>
                  </a:cubicBezTo>
                  <a:cubicBezTo>
                    <a:pt x="940" y="1520"/>
                    <a:pt x="945" y="1540"/>
                    <a:pt x="957" y="1506"/>
                  </a:cubicBezTo>
                  <a:cubicBezTo>
                    <a:pt x="969" y="1472"/>
                    <a:pt x="965" y="1450"/>
                    <a:pt x="982" y="1432"/>
                  </a:cubicBezTo>
                  <a:cubicBezTo>
                    <a:pt x="999" y="1414"/>
                    <a:pt x="1030" y="1392"/>
                    <a:pt x="1040" y="1371"/>
                  </a:cubicBezTo>
                  <a:cubicBezTo>
                    <a:pt x="1050" y="1351"/>
                    <a:pt x="1025" y="1216"/>
                    <a:pt x="999" y="1165"/>
                  </a:cubicBezTo>
                  <a:cubicBezTo>
                    <a:pt x="973" y="1115"/>
                    <a:pt x="921" y="937"/>
                    <a:pt x="918" y="899"/>
                  </a:cubicBezTo>
                  <a:cubicBezTo>
                    <a:pt x="916" y="862"/>
                    <a:pt x="896" y="797"/>
                    <a:pt x="901" y="761"/>
                  </a:cubicBezTo>
                  <a:cubicBezTo>
                    <a:pt x="907" y="724"/>
                    <a:pt x="912" y="708"/>
                    <a:pt x="905" y="678"/>
                  </a:cubicBezTo>
                  <a:cubicBezTo>
                    <a:pt x="899" y="648"/>
                    <a:pt x="900" y="638"/>
                    <a:pt x="891" y="627"/>
                  </a:cubicBezTo>
                  <a:cubicBezTo>
                    <a:pt x="882" y="617"/>
                    <a:pt x="877" y="614"/>
                    <a:pt x="877" y="614"/>
                  </a:cubicBezTo>
                  <a:cubicBezTo>
                    <a:pt x="877" y="614"/>
                    <a:pt x="865" y="635"/>
                    <a:pt x="859" y="634"/>
                  </a:cubicBezTo>
                  <a:cubicBezTo>
                    <a:pt x="852" y="632"/>
                    <a:pt x="855" y="505"/>
                    <a:pt x="850" y="472"/>
                  </a:cubicBezTo>
                  <a:cubicBezTo>
                    <a:pt x="844" y="438"/>
                    <a:pt x="843" y="289"/>
                    <a:pt x="835" y="273"/>
                  </a:cubicBezTo>
                  <a:cubicBezTo>
                    <a:pt x="827" y="258"/>
                    <a:pt x="818" y="227"/>
                    <a:pt x="824" y="202"/>
                  </a:cubicBezTo>
                  <a:cubicBezTo>
                    <a:pt x="829" y="177"/>
                    <a:pt x="838" y="153"/>
                    <a:pt x="839" y="141"/>
                  </a:cubicBezTo>
                  <a:cubicBezTo>
                    <a:pt x="840" y="129"/>
                    <a:pt x="860" y="97"/>
                    <a:pt x="866" y="88"/>
                  </a:cubicBezTo>
                  <a:cubicBezTo>
                    <a:pt x="873" y="79"/>
                    <a:pt x="883" y="58"/>
                    <a:pt x="883" y="58"/>
                  </a:cubicBezTo>
                  <a:cubicBezTo>
                    <a:pt x="883" y="58"/>
                    <a:pt x="866" y="46"/>
                    <a:pt x="856" y="57"/>
                  </a:cubicBezTo>
                  <a:cubicBezTo>
                    <a:pt x="877" y="15"/>
                    <a:pt x="877" y="15"/>
                    <a:pt x="877" y="15"/>
                  </a:cubicBezTo>
                  <a:cubicBezTo>
                    <a:pt x="877" y="15"/>
                    <a:pt x="872" y="0"/>
                    <a:pt x="848" y="11"/>
                  </a:cubicBezTo>
                  <a:cubicBezTo>
                    <a:pt x="825" y="23"/>
                    <a:pt x="822" y="39"/>
                    <a:pt x="816" y="54"/>
                  </a:cubicBezTo>
                  <a:cubicBezTo>
                    <a:pt x="809" y="70"/>
                    <a:pt x="782" y="118"/>
                    <a:pt x="777" y="127"/>
                  </a:cubicBezTo>
                  <a:cubicBezTo>
                    <a:pt x="772" y="136"/>
                    <a:pt x="764" y="135"/>
                    <a:pt x="755" y="151"/>
                  </a:cubicBezTo>
                  <a:cubicBezTo>
                    <a:pt x="746" y="168"/>
                    <a:pt x="737" y="192"/>
                    <a:pt x="737" y="192"/>
                  </a:cubicBezTo>
                  <a:cubicBezTo>
                    <a:pt x="737" y="192"/>
                    <a:pt x="721" y="145"/>
                    <a:pt x="700" y="150"/>
                  </a:cubicBezTo>
                  <a:cubicBezTo>
                    <a:pt x="680" y="155"/>
                    <a:pt x="685" y="158"/>
                    <a:pt x="694" y="174"/>
                  </a:cubicBezTo>
                  <a:cubicBezTo>
                    <a:pt x="703" y="189"/>
                    <a:pt x="716" y="218"/>
                    <a:pt x="719" y="229"/>
                  </a:cubicBezTo>
                  <a:cubicBezTo>
                    <a:pt x="721" y="241"/>
                    <a:pt x="730" y="260"/>
                    <a:pt x="739" y="272"/>
                  </a:cubicBezTo>
                  <a:cubicBezTo>
                    <a:pt x="748" y="284"/>
                    <a:pt x="760" y="281"/>
                    <a:pt x="763" y="304"/>
                  </a:cubicBezTo>
                  <a:cubicBezTo>
                    <a:pt x="765" y="328"/>
                    <a:pt x="761" y="448"/>
                    <a:pt x="760" y="492"/>
                  </a:cubicBezTo>
                  <a:cubicBezTo>
                    <a:pt x="759" y="536"/>
                    <a:pt x="751" y="613"/>
                    <a:pt x="747" y="634"/>
                  </a:cubicBezTo>
                  <a:cubicBezTo>
                    <a:pt x="743" y="654"/>
                    <a:pt x="742" y="686"/>
                    <a:pt x="738" y="693"/>
                  </a:cubicBezTo>
                  <a:cubicBezTo>
                    <a:pt x="734" y="701"/>
                    <a:pt x="717" y="718"/>
                    <a:pt x="712" y="737"/>
                  </a:cubicBezTo>
                  <a:cubicBezTo>
                    <a:pt x="707" y="757"/>
                    <a:pt x="682" y="789"/>
                    <a:pt x="685" y="833"/>
                  </a:cubicBezTo>
                  <a:cubicBezTo>
                    <a:pt x="687" y="877"/>
                    <a:pt x="691" y="872"/>
                    <a:pt x="691" y="872"/>
                  </a:cubicBezTo>
                  <a:cubicBezTo>
                    <a:pt x="691" y="872"/>
                    <a:pt x="675" y="902"/>
                    <a:pt x="678" y="921"/>
                  </a:cubicBezTo>
                  <a:cubicBezTo>
                    <a:pt x="682" y="941"/>
                    <a:pt x="687" y="940"/>
                    <a:pt x="685" y="946"/>
                  </a:cubicBezTo>
                  <a:cubicBezTo>
                    <a:pt x="682" y="953"/>
                    <a:pt x="664" y="968"/>
                    <a:pt x="659" y="981"/>
                  </a:cubicBezTo>
                  <a:cubicBezTo>
                    <a:pt x="657" y="985"/>
                    <a:pt x="656" y="988"/>
                    <a:pt x="654" y="991"/>
                  </a:cubicBezTo>
                  <a:cubicBezTo>
                    <a:pt x="653" y="979"/>
                    <a:pt x="651" y="967"/>
                    <a:pt x="646" y="958"/>
                  </a:cubicBezTo>
                  <a:cubicBezTo>
                    <a:pt x="628" y="919"/>
                    <a:pt x="586" y="835"/>
                    <a:pt x="564" y="826"/>
                  </a:cubicBezTo>
                  <a:cubicBezTo>
                    <a:pt x="542" y="816"/>
                    <a:pt x="467" y="810"/>
                    <a:pt x="459" y="815"/>
                  </a:cubicBezTo>
                  <a:cubicBezTo>
                    <a:pt x="452" y="820"/>
                    <a:pt x="444" y="836"/>
                    <a:pt x="436" y="836"/>
                  </a:cubicBezTo>
                  <a:cubicBezTo>
                    <a:pt x="428" y="836"/>
                    <a:pt x="418" y="835"/>
                    <a:pt x="418" y="835"/>
                  </a:cubicBezTo>
                  <a:cubicBezTo>
                    <a:pt x="411" y="849"/>
                    <a:pt x="411" y="849"/>
                    <a:pt x="411" y="849"/>
                  </a:cubicBezTo>
                  <a:cubicBezTo>
                    <a:pt x="411" y="849"/>
                    <a:pt x="405" y="850"/>
                    <a:pt x="391" y="858"/>
                  </a:cubicBezTo>
                  <a:cubicBezTo>
                    <a:pt x="367" y="862"/>
                    <a:pt x="367" y="862"/>
                    <a:pt x="367" y="862"/>
                  </a:cubicBezTo>
                  <a:cubicBezTo>
                    <a:pt x="366" y="880"/>
                    <a:pt x="366" y="880"/>
                    <a:pt x="366" y="880"/>
                  </a:cubicBezTo>
                  <a:cubicBezTo>
                    <a:pt x="366" y="880"/>
                    <a:pt x="328" y="906"/>
                    <a:pt x="317" y="947"/>
                  </a:cubicBezTo>
                  <a:cubicBezTo>
                    <a:pt x="305" y="989"/>
                    <a:pt x="304" y="1055"/>
                    <a:pt x="279" y="1086"/>
                  </a:cubicBezTo>
                  <a:cubicBezTo>
                    <a:pt x="279" y="1086"/>
                    <a:pt x="294" y="1071"/>
                    <a:pt x="303" y="1049"/>
                  </a:cubicBezTo>
                  <a:cubicBezTo>
                    <a:pt x="295" y="1078"/>
                    <a:pt x="278" y="1135"/>
                    <a:pt x="270" y="1160"/>
                  </a:cubicBezTo>
                  <a:cubicBezTo>
                    <a:pt x="299" y="1084"/>
                    <a:pt x="299" y="1084"/>
                    <a:pt x="299" y="1084"/>
                  </a:cubicBezTo>
                  <a:cubicBezTo>
                    <a:pt x="299" y="1084"/>
                    <a:pt x="302" y="1139"/>
                    <a:pt x="286" y="1170"/>
                  </a:cubicBezTo>
                  <a:cubicBezTo>
                    <a:pt x="269" y="1202"/>
                    <a:pt x="199" y="1288"/>
                    <a:pt x="181" y="1312"/>
                  </a:cubicBezTo>
                  <a:cubicBezTo>
                    <a:pt x="162" y="1335"/>
                    <a:pt x="139" y="1339"/>
                    <a:pt x="120" y="1348"/>
                  </a:cubicBezTo>
                  <a:cubicBezTo>
                    <a:pt x="146" y="1343"/>
                    <a:pt x="146" y="1343"/>
                    <a:pt x="146" y="1343"/>
                  </a:cubicBezTo>
                  <a:cubicBezTo>
                    <a:pt x="146" y="1343"/>
                    <a:pt x="96" y="1387"/>
                    <a:pt x="82" y="1406"/>
                  </a:cubicBezTo>
                  <a:cubicBezTo>
                    <a:pt x="82" y="1406"/>
                    <a:pt x="127" y="1364"/>
                    <a:pt x="147" y="1354"/>
                  </a:cubicBezTo>
                  <a:cubicBezTo>
                    <a:pt x="147" y="1354"/>
                    <a:pt x="80" y="1444"/>
                    <a:pt x="76" y="1461"/>
                  </a:cubicBezTo>
                  <a:cubicBezTo>
                    <a:pt x="76" y="1461"/>
                    <a:pt x="134" y="1382"/>
                    <a:pt x="147" y="1377"/>
                  </a:cubicBezTo>
                  <a:cubicBezTo>
                    <a:pt x="147" y="1377"/>
                    <a:pt x="76" y="1614"/>
                    <a:pt x="69" y="1657"/>
                  </a:cubicBezTo>
                  <a:cubicBezTo>
                    <a:pt x="63" y="1699"/>
                    <a:pt x="17" y="1927"/>
                    <a:pt x="15" y="1947"/>
                  </a:cubicBezTo>
                  <a:cubicBezTo>
                    <a:pt x="12" y="1966"/>
                    <a:pt x="0" y="2000"/>
                    <a:pt x="15" y="2000"/>
                  </a:cubicBezTo>
                  <a:cubicBezTo>
                    <a:pt x="29" y="2000"/>
                    <a:pt x="54" y="2016"/>
                    <a:pt x="54" y="2016"/>
                  </a:cubicBezTo>
                  <a:cubicBezTo>
                    <a:pt x="48" y="2044"/>
                    <a:pt x="48" y="2044"/>
                    <a:pt x="48" y="2044"/>
                  </a:cubicBezTo>
                  <a:cubicBezTo>
                    <a:pt x="48" y="2044"/>
                    <a:pt x="67" y="2060"/>
                    <a:pt x="94" y="2061"/>
                  </a:cubicBezTo>
                  <a:cubicBezTo>
                    <a:pt x="94" y="2061"/>
                    <a:pt x="92" y="2172"/>
                    <a:pt x="90" y="2188"/>
                  </a:cubicBezTo>
                  <a:cubicBezTo>
                    <a:pt x="87" y="2204"/>
                    <a:pt x="89" y="2226"/>
                    <a:pt x="92" y="2246"/>
                  </a:cubicBezTo>
                  <a:cubicBezTo>
                    <a:pt x="96" y="2267"/>
                    <a:pt x="103" y="2344"/>
                    <a:pt x="105" y="2354"/>
                  </a:cubicBezTo>
                  <a:cubicBezTo>
                    <a:pt x="108" y="2364"/>
                    <a:pt x="117" y="2371"/>
                    <a:pt x="117" y="2371"/>
                  </a:cubicBezTo>
                  <a:cubicBezTo>
                    <a:pt x="117" y="2371"/>
                    <a:pt x="144" y="2421"/>
                    <a:pt x="152" y="2430"/>
                  </a:cubicBezTo>
                  <a:cubicBezTo>
                    <a:pt x="160" y="2440"/>
                    <a:pt x="199" y="2468"/>
                    <a:pt x="205" y="2472"/>
                  </a:cubicBezTo>
                  <a:cubicBezTo>
                    <a:pt x="207" y="2473"/>
                    <a:pt x="209" y="2474"/>
                    <a:pt x="211" y="2476"/>
                  </a:cubicBezTo>
                  <a:cubicBezTo>
                    <a:pt x="198" y="2546"/>
                    <a:pt x="185" y="2627"/>
                    <a:pt x="185" y="2665"/>
                  </a:cubicBezTo>
                  <a:cubicBezTo>
                    <a:pt x="184" y="2697"/>
                    <a:pt x="187" y="2735"/>
                    <a:pt x="192" y="2771"/>
                  </a:cubicBezTo>
                  <a:cubicBezTo>
                    <a:pt x="917" y="2771"/>
                    <a:pt x="917" y="2771"/>
                    <a:pt x="917" y="2771"/>
                  </a:cubicBezTo>
                  <a:cubicBezTo>
                    <a:pt x="919" y="2768"/>
                    <a:pt x="920" y="2766"/>
                    <a:pt x="920" y="2764"/>
                  </a:cubicBezTo>
                  <a:close/>
                  <a:moveTo>
                    <a:pt x="219" y="2431"/>
                  </a:moveTo>
                  <a:cubicBezTo>
                    <a:pt x="218" y="2427"/>
                    <a:pt x="215" y="2415"/>
                    <a:pt x="207" y="2416"/>
                  </a:cubicBezTo>
                  <a:cubicBezTo>
                    <a:pt x="207" y="2416"/>
                    <a:pt x="188" y="2384"/>
                    <a:pt x="187" y="2376"/>
                  </a:cubicBezTo>
                  <a:cubicBezTo>
                    <a:pt x="186" y="2368"/>
                    <a:pt x="174" y="2331"/>
                    <a:pt x="174" y="2331"/>
                  </a:cubicBezTo>
                  <a:cubicBezTo>
                    <a:pt x="174" y="2331"/>
                    <a:pt x="174" y="2322"/>
                    <a:pt x="182" y="2323"/>
                  </a:cubicBezTo>
                  <a:cubicBezTo>
                    <a:pt x="190" y="2324"/>
                    <a:pt x="188" y="2345"/>
                    <a:pt x="195" y="2354"/>
                  </a:cubicBezTo>
                  <a:cubicBezTo>
                    <a:pt x="201" y="2363"/>
                    <a:pt x="208" y="2388"/>
                    <a:pt x="229" y="2383"/>
                  </a:cubicBezTo>
                  <a:cubicBezTo>
                    <a:pt x="226" y="2396"/>
                    <a:pt x="223" y="2412"/>
                    <a:pt x="219" y="2431"/>
                  </a:cubicBezTo>
                  <a:close/>
                  <a:moveTo>
                    <a:pt x="668" y="1051"/>
                  </a:moveTo>
                  <a:cubicBezTo>
                    <a:pt x="665" y="1058"/>
                    <a:pt x="655" y="1050"/>
                    <a:pt x="655" y="1054"/>
                  </a:cubicBezTo>
                  <a:cubicBezTo>
                    <a:pt x="655" y="1058"/>
                    <a:pt x="650" y="1073"/>
                    <a:pt x="650" y="1069"/>
                  </a:cubicBezTo>
                  <a:cubicBezTo>
                    <a:pt x="650" y="1067"/>
                    <a:pt x="654" y="1046"/>
                    <a:pt x="655" y="1021"/>
                  </a:cubicBezTo>
                  <a:cubicBezTo>
                    <a:pt x="661" y="1032"/>
                    <a:pt x="670" y="1046"/>
                    <a:pt x="668" y="1051"/>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iş1îďe"/>
            <p:cNvSpPr/>
            <p:nvPr/>
          </p:nvSpPr>
          <p:spPr bwMode="auto">
            <a:xfrm>
              <a:off x="2435225" y="2670175"/>
              <a:ext cx="1316038" cy="2740025"/>
            </a:xfrm>
            <a:custGeom>
              <a:avLst/>
              <a:gdLst>
                <a:gd name="T0" fmla="*/ 974 w 1275"/>
                <a:gd name="T1" fmla="*/ 2051 h 2657"/>
                <a:gd name="T2" fmla="*/ 1044 w 1275"/>
                <a:gd name="T3" fmla="*/ 2156 h 2657"/>
                <a:gd name="T4" fmla="*/ 1129 w 1275"/>
                <a:gd name="T5" fmla="*/ 2012 h 2657"/>
                <a:gd name="T6" fmla="*/ 1179 w 1275"/>
                <a:gd name="T7" fmla="*/ 1997 h 2657"/>
                <a:gd name="T8" fmla="*/ 1262 w 1275"/>
                <a:gd name="T9" fmla="*/ 1912 h 2657"/>
                <a:gd name="T10" fmla="*/ 1047 w 1275"/>
                <a:gd name="T11" fmla="*/ 1134 h 2657"/>
                <a:gd name="T12" fmla="*/ 889 w 1275"/>
                <a:gd name="T13" fmla="*/ 976 h 2657"/>
                <a:gd name="T14" fmla="*/ 922 w 1275"/>
                <a:gd name="T15" fmla="*/ 877 h 2657"/>
                <a:gd name="T16" fmla="*/ 966 w 1275"/>
                <a:gd name="T17" fmla="*/ 756 h 2657"/>
                <a:gd name="T18" fmla="*/ 951 w 1275"/>
                <a:gd name="T19" fmla="*/ 675 h 2657"/>
                <a:gd name="T20" fmla="*/ 937 w 1275"/>
                <a:gd name="T21" fmla="*/ 673 h 2657"/>
                <a:gd name="T22" fmla="*/ 943 w 1275"/>
                <a:gd name="T23" fmla="*/ 642 h 2657"/>
                <a:gd name="T24" fmla="*/ 936 w 1275"/>
                <a:gd name="T25" fmla="*/ 636 h 2657"/>
                <a:gd name="T26" fmla="*/ 918 w 1275"/>
                <a:gd name="T27" fmla="*/ 643 h 2657"/>
                <a:gd name="T28" fmla="*/ 888 w 1275"/>
                <a:gd name="T29" fmla="*/ 598 h 2657"/>
                <a:gd name="T30" fmla="*/ 873 w 1275"/>
                <a:gd name="T31" fmla="*/ 595 h 2657"/>
                <a:gd name="T32" fmla="*/ 864 w 1275"/>
                <a:gd name="T33" fmla="*/ 584 h 2657"/>
                <a:gd name="T34" fmla="*/ 857 w 1275"/>
                <a:gd name="T35" fmla="*/ 583 h 2657"/>
                <a:gd name="T36" fmla="*/ 841 w 1275"/>
                <a:gd name="T37" fmla="*/ 583 h 2657"/>
                <a:gd name="T38" fmla="*/ 849 w 1275"/>
                <a:gd name="T39" fmla="*/ 575 h 2657"/>
                <a:gd name="T40" fmla="*/ 842 w 1275"/>
                <a:gd name="T41" fmla="*/ 574 h 2657"/>
                <a:gd name="T42" fmla="*/ 797 w 1275"/>
                <a:gd name="T43" fmla="*/ 604 h 2657"/>
                <a:gd name="T44" fmla="*/ 792 w 1275"/>
                <a:gd name="T45" fmla="*/ 582 h 2657"/>
                <a:gd name="T46" fmla="*/ 762 w 1275"/>
                <a:gd name="T47" fmla="*/ 623 h 2657"/>
                <a:gd name="T48" fmla="*/ 747 w 1275"/>
                <a:gd name="T49" fmla="*/ 638 h 2657"/>
                <a:gd name="T50" fmla="*/ 728 w 1275"/>
                <a:gd name="T51" fmla="*/ 627 h 2657"/>
                <a:gd name="T52" fmla="*/ 702 w 1275"/>
                <a:gd name="T53" fmla="*/ 736 h 2657"/>
                <a:gd name="T54" fmla="*/ 683 w 1275"/>
                <a:gd name="T55" fmla="*/ 823 h 2657"/>
                <a:gd name="T56" fmla="*/ 720 w 1275"/>
                <a:gd name="T57" fmla="*/ 893 h 2657"/>
                <a:gd name="T58" fmla="*/ 628 w 1275"/>
                <a:gd name="T59" fmla="*/ 956 h 2657"/>
                <a:gd name="T60" fmla="*/ 518 w 1275"/>
                <a:gd name="T61" fmla="*/ 863 h 2657"/>
                <a:gd name="T62" fmla="*/ 323 w 1275"/>
                <a:gd name="T63" fmla="*/ 524 h 2657"/>
                <a:gd name="T64" fmla="*/ 326 w 1275"/>
                <a:gd name="T65" fmla="*/ 317 h 2657"/>
                <a:gd name="T66" fmla="*/ 348 w 1275"/>
                <a:gd name="T67" fmla="*/ 227 h 2657"/>
                <a:gd name="T68" fmla="*/ 405 w 1275"/>
                <a:gd name="T69" fmla="*/ 150 h 2657"/>
                <a:gd name="T70" fmla="*/ 426 w 1275"/>
                <a:gd name="T71" fmla="*/ 128 h 2657"/>
                <a:gd name="T72" fmla="*/ 370 w 1275"/>
                <a:gd name="T73" fmla="*/ 102 h 2657"/>
                <a:gd name="T74" fmla="*/ 381 w 1275"/>
                <a:gd name="T75" fmla="*/ 20 h 2657"/>
                <a:gd name="T76" fmla="*/ 336 w 1275"/>
                <a:gd name="T77" fmla="*/ 2 h 2657"/>
                <a:gd name="T78" fmla="*/ 251 w 1275"/>
                <a:gd name="T79" fmla="*/ 124 h 2657"/>
                <a:gd name="T80" fmla="*/ 229 w 1275"/>
                <a:gd name="T81" fmla="*/ 260 h 2657"/>
                <a:gd name="T82" fmla="*/ 200 w 1275"/>
                <a:gd name="T83" fmla="*/ 341 h 2657"/>
                <a:gd name="T84" fmla="*/ 197 w 1275"/>
                <a:gd name="T85" fmla="*/ 636 h 2657"/>
                <a:gd name="T86" fmla="*/ 109 w 1275"/>
                <a:gd name="T87" fmla="*/ 1175 h 2657"/>
                <a:gd name="T88" fmla="*/ 191 w 1275"/>
                <a:gd name="T89" fmla="*/ 1386 h 2657"/>
                <a:gd name="T90" fmla="*/ 393 w 1275"/>
                <a:gd name="T91" fmla="*/ 1374 h 2657"/>
                <a:gd name="T92" fmla="*/ 302 w 1275"/>
                <a:gd name="T93" fmla="*/ 1711 h 2657"/>
                <a:gd name="T94" fmla="*/ 193 w 1275"/>
                <a:gd name="T95" fmla="*/ 2207 h 2657"/>
                <a:gd name="T96" fmla="*/ 88 w 1275"/>
                <a:gd name="T97" fmla="*/ 2565 h 2657"/>
                <a:gd name="T98" fmla="*/ 92 w 1275"/>
                <a:gd name="T99" fmla="*/ 2657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5" h="2657">
                  <a:moveTo>
                    <a:pt x="917" y="2367"/>
                  </a:moveTo>
                  <a:cubicBezTo>
                    <a:pt x="918" y="2326"/>
                    <a:pt x="948" y="2096"/>
                    <a:pt x="948" y="2078"/>
                  </a:cubicBezTo>
                  <a:cubicBezTo>
                    <a:pt x="948" y="2060"/>
                    <a:pt x="974" y="2051"/>
                    <a:pt x="974" y="2051"/>
                  </a:cubicBezTo>
                  <a:cubicBezTo>
                    <a:pt x="1016" y="2036"/>
                    <a:pt x="1016" y="2036"/>
                    <a:pt x="1016" y="2036"/>
                  </a:cubicBezTo>
                  <a:cubicBezTo>
                    <a:pt x="1028" y="2078"/>
                    <a:pt x="1028" y="2078"/>
                    <a:pt x="1028" y="2078"/>
                  </a:cubicBezTo>
                  <a:cubicBezTo>
                    <a:pt x="1028" y="2078"/>
                    <a:pt x="1014" y="2137"/>
                    <a:pt x="1044" y="2156"/>
                  </a:cubicBezTo>
                  <a:cubicBezTo>
                    <a:pt x="1050" y="2160"/>
                    <a:pt x="1069" y="2173"/>
                    <a:pt x="1090" y="2183"/>
                  </a:cubicBezTo>
                  <a:cubicBezTo>
                    <a:pt x="1111" y="2193"/>
                    <a:pt x="1205" y="2182"/>
                    <a:pt x="1168" y="2086"/>
                  </a:cubicBezTo>
                  <a:cubicBezTo>
                    <a:pt x="1149" y="2034"/>
                    <a:pt x="1136" y="2017"/>
                    <a:pt x="1129" y="2012"/>
                  </a:cubicBezTo>
                  <a:cubicBezTo>
                    <a:pt x="1123" y="2013"/>
                    <a:pt x="1119" y="2013"/>
                    <a:pt x="1119" y="2013"/>
                  </a:cubicBezTo>
                  <a:cubicBezTo>
                    <a:pt x="1119" y="2013"/>
                    <a:pt x="1122" y="2008"/>
                    <a:pt x="1129" y="2012"/>
                  </a:cubicBezTo>
                  <a:cubicBezTo>
                    <a:pt x="1143" y="2011"/>
                    <a:pt x="1172" y="2007"/>
                    <a:pt x="1179" y="1997"/>
                  </a:cubicBezTo>
                  <a:cubicBezTo>
                    <a:pt x="1189" y="1985"/>
                    <a:pt x="1221" y="1969"/>
                    <a:pt x="1221" y="1969"/>
                  </a:cubicBezTo>
                  <a:cubicBezTo>
                    <a:pt x="1218" y="1925"/>
                    <a:pt x="1218" y="1925"/>
                    <a:pt x="1218" y="1925"/>
                  </a:cubicBezTo>
                  <a:cubicBezTo>
                    <a:pt x="1218" y="1925"/>
                    <a:pt x="1249" y="1920"/>
                    <a:pt x="1262" y="1912"/>
                  </a:cubicBezTo>
                  <a:cubicBezTo>
                    <a:pt x="1275" y="1904"/>
                    <a:pt x="1101" y="1469"/>
                    <a:pt x="1086" y="1419"/>
                  </a:cubicBezTo>
                  <a:cubicBezTo>
                    <a:pt x="1070" y="1370"/>
                    <a:pt x="1073" y="1284"/>
                    <a:pt x="1062" y="1246"/>
                  </a:cubicBezTo>
                  <a:cubicBezTo>
                    <a:pt x="1052" y="1207"/>
                    <a:pt x="1062" y="1152"/>
                    <a:pt x="1047" y="1134"/>
                  </a:cubicBezTo>
                  <a:cubicBezTo>
                    <a:pt x="1031" y="1116"/>
                    <a:pt x="1016" y="1067"/>
                    <a:pt x="992" y="1059"/>
                  </a:cubicBezTo>
                  <a:cubicBezTo>
                    <a:pt x="969" y="1051"/>
                    <a:pt x="938" y="1025"/>
                    <a:pt x="928" y="1020"/>
                  </a:cubicBezTo>
                  <a:cubicBezTo>
                    <a:pt x="917" y="1015"/>
                    <a:pt x="886" y="984"/>
                    <a:pt x="889" y="976"/>
                  </a:cubicBezTo>
                  <a:cubicBezTo>
                    <a:pt x="891" y="968"/>
                    <a:pt x="881" y="966"/>
                    <a:pt x="881" y="966"/>
                  </a:cubicBezTo>
                  <a:cubicBezTo>
                    <a:pt x="899" y="903"/>
                    <a:pt x="899" y="903"/>
                    <a:pt x="899" y="903"/>
                  </a:cubicBezTo>
                  <a:cubicBezTo>
                    <a:pt x="922" y="877"/>
                    <a:pt x="922" y="877"/>
                    <a:pt x="922" y="877"/>
                  </a:cubicBezTo>
                  <a:cubicBezTo>
                    <a:pt x="922" y="877"/>
                    <a:pt x="974" y="844"/>
                    <a:pt x="966" y="813"/>
                  </a:cubicBezTo>
                  <a:cubicBezTo>
                    <a:pt x="953" y="800"/>
                    <a:pt x="953" y="800"/>
                    <a:pt x="953" y="800"/>
                  </a:cubicBezTo>
                  <a:cubicBezTo>
                    <a:pt x="953" y="800"/>
                    <a:pt x="959" y="771"/>
                    <a:pt x="966" y="756"/>
                  </a:cubicBezTo>
                  <a:cubicBezTo>
                    <a:pt x="974" y="740"/>
                    <a:pt x="969" y="699"/>
                    <a:pt x="969" y="699"/>
                  </a:cubicBezTo>
                  <a:cubicBezTo>
                    <a:pt x="969" y="699"/>
                    <a:pt x="967" y="694"/>
                    <a:pt x="962" y="690"/>
                  </a:cubicBezTo>
                  <a:cubicBezTo>
                    <a:pt x="957" y="686"/>
                    <a:pt x="954" y="677"/>
                    <a:pt x="951" y="675"/>
                  </a:cubicBezTo>
                  <a:cubicBezTo>
                    <a:pt x="949" y="673"/>
                    <a:pt x="945" y="670"/>
                    <a:pt x="945" y="669"/>
                  </a:cubicBezTo>
                  <a:cubicBezTo>
                    <a:pt x="946" y="669"/>
                    <a:pt x="948" y="662"/>
                    <a:pt x="948" y="662"/>
                  </a:cubicBezTo>
                  <a:cubicBezTo>
                    <a:pt x="948" y="662"/>
                    <a:pt x="939" y="673"/>
                    <a:pt x="937" y="673"/>
                  </a:cubicBezTo>
                  <a:cubicBezTo>
                    <a:pt x="935" y="673"/>
                    <a:pt x="941" y="665"/>
                    <a:pt x="941" y="665"/>
                  </a:cubicBezTo>
                  <a:cubicBezTo>
                    <a:pt x="942" y="664"/>
                    <a:pt x="940" y="661"/>
                    <a:pt x="940" y="660"/>
                  </a:cubicBezTo>
                  <a:cubicBezTo>
                    <a:pt x="940" y="659"/>
                    <a:pt x="945" y="648"/>
                    <a:pt x="943" y="642"/>
                  </a:cubicBezTo>
                  <a:cubicBezTo>
                    <a:pt x="943" y="642"/>
                    <a:pt x="937" y="657"/>
                    <a:pt x="936" y="658"/>
                  </a:cubicBezTo>
                  <a:cubicBezTo>
                    <a:pt x="934" y="658"/>
                    <a:pt x="932" y="655"/>
                    <a:pt x="932" y="655"/>
                  </a:cubicBezTo>
                  <a:cubicBezTo>
                    <a:pt x="932" y="655"/>
                    <a:pt x="937" y="641"/>
                    <a:pt x="936" y="636"/>
                  </a:cubicBezTo>
                  <a:cubicBezTo>
                    <a:pt x="936" y="636"/>
                    <a:pt x="927" y="648"/>
                    <a:pt x="925" y="647"/>
                  </a:cubicBezTo>
                  <a:cubicBezTo>
                    <a:pt x="923" y="646"/>
                    <a:pt x="933" y="625"/>
                    <a:pt x="922" y="617"/>
                  </a:cubicBezTo>
                  <a:cubicBezTo>
                    <a:pt x="922" y="617"/>
                    <a:pt x="923" y="643"/>
                    <a:pt x="918" y="643"/>
                  </a:cubicBezTo>
                  <a:cubicBezTo>
                    <a:pt x="912" y="642"/>
                    <a:pt x="905" y="626"/>
                    <a:pt x="904" y="624"/>
                  </a:cubicBezTo>
                  <a:cubicBezTo>
                    <a:pt x="903" y="621"/>
                    <a:pt x="905" y="615"/>
                    <a:pt x="901" y="610"/>
                  </a:cubicBezTo>
                  <a:cubicBezTo>
                    <a:pt x="898" y="605"/>
                    <a:pt x="893" y="601"/>
                    <a:pt x="888" y="598"/>
                  </a:cubicBezTo>
                  <a:cubicBezTo>
                    <a:pt x="888" y="598"/>
                    <a:pt x="902" y="614"/>
                    <a:pt x="894" y="614"/>
                  </a:cubicBezTo>
                  <a:cubicBezTo>
                    <a:pt x="894" y="614"/>
                    <a:pt x="890" y="603"/>
                    <a:pt x="885" y="601"/>
                  </a:cubicBezTo>
                  <a:cubicBezTo>
                    <a:pt x="879" y="598"/>
                    <a:pt x="874" y="598"/>
                    <a:pt x="873" y="595"/>
                  </a:cubicBezTo>
                  <a:cubicBezTo>
                    <a:pt x="872" y="593"/>
                    <a:pt x="868" y="591"/>
                    <a:pt x="870" y="585"/>
                  </a:cubicBezTo>
                  <a:cubicBezTo>
                    <a:pt x="871" y="579"/>
                    <a:pt x="877" y="576"/>
                    <a:pt x="877" y="576"/>
                  </a:cubicBezTo>
                  <a:cubicBezTo>
                    <a:pt x="877" y="576"/>
                    <a:pt x="867" y="577"/>
                    <a:pt x="864" y="584"/>
                  </a:cubicBezTo>
                  <a:cubicBezTo>
                    <a:pt x="861" y="592"/>
                    <a:pt x="864" y="584"/>
                    <a:pt x="864" y="584"/>
                  </a:cubicBezTo>
                  <a:cubicBezTo>
                    <a:pt x="868" y="575"/>
                    <a:pt x="868" y="575"/>
                    <a:pt x="868" y="575"/>
                  </a:cubicBezTo>
                  <a:cubicBezTo>
                    <a:pt x="868" y="575"/>
                    <a:pt x="860" y="579"/>
                    <a:pt x="857" y="583"/>
                  </a:cubicBezTo>
                  <a:cubicBezTo>
                    <a:pt x="855" y="587"/>
                    <a:pt x="850" y="586"/>
                    <a:pt x="850" y="586"/>
                  </a:cubicBezTo>
                  <a:cubicBezTo>
                    <a:pt x="850" y="586"/>
                    <a:pt x="853" y="579"/>
                    <a:pt x="860" y="577"/>
                  </a:cubicBezTo>
                  <a:cubicBezTo>
                    <a:pt x="860" y="577"/>
                    <a:pt x="856" y="575"/>
                    <a:pt x="841" y="583"/>
                  </a:cubicBezTo>
                  <a:cubicBezTo>
                    <a:pt x="841" y="583"/>
                    <a:pt x="841" y="578"/>
                    <a:pt x="849" y="575"/>
                  </a:cubicBezTo>
                  <a:cubicBezTo>
                    <a:pt x="849" y="575"/>
                    <a:pt x="849" y="575"/>
                    <a:pt x="849" y="575"/>
                  </a:cubicBezTo>
                  <a:cubicBezTo>
                    <a:pt x="849" y="575"/>
                    <a:pt x="849" y="575"/>
                    <a:pt x="849" y="575"/>
                  </a:cubicBezTo>
                  <a:cubicBezTo>
                    <a:pt x="849" y="575"/>
                    <a:pt x="849" y="575"/>
                    <a:pt x="849" y="575"/>
                  </a:cubicBezTo>
                  <a:cubicBezTo>
                    <a:pt x="849" y="575"/>
                    <a:pt x="839" y="574"/>
                    <a:pt x="829" y="582"/>
                  </a:cubicBezTo>
                  <a:cubicBezTo>
                    <a:pt x="829" y="582"/>
                    <a:pt x="830" y="575"/>
                    <a:pt x="842" y="574"/>
                  </a:cubicBezTo>
                  <a:cubicBezTo>
                    <a:pt x="853" y="572"/>
                    <a:pt x="841" y="573"/>
                    <a:pt x="841" y="573"/>
                  </a:cubicBezTo>
                  <a:cubicBezTo>
                    <a:pt x="841" y="573"/>
                    <a:pt x="814" y="578"/>
                    <a:pt x="805" y="591"/>
                  </a:cubicBezTo>
                  <a:cubicBezTo>
                    <a:pt x="805" y="591"/>
                    <a:pt x="797" y="604"/>
                    <a:pt x="797" y="604"/>
                  </a:cubicBezTo>
                  <a:cubicBezTo>
                    <a:pt x="797" y="605"/>
                    <a:pt x="802" y="581"/>
                    <a:pt x="819" y="576"/>
                  </a:cubicBezTo>
                  <a:cubicBezTo>
                    <a:pt x="819" y="576"/>
                    <a:pt x="795" y="578"/>
                    <a:pt x="787" y="596"/>
                  </a:cubicBezTo>
                  <a:cubicBezTo>
                    <a:pt x="792" y="582"/>
                    <a:pt x="792" y="582"/>
                    <a:pt x="792" y="582"/>
                  </a:cubicBezTo>
                  <a:cubicBezTo>
                    <a:pt x="792" y="582"/>
                    <a:pt x="779" y="598"/>
                    <a:pt x="778" y="611"/>
                  </a:cubicBezTo>
                  <a:cubicBezTo>
                    <a:pt x="778" y="611"/>
                    <a:pt x="774" y="598"/>
                    <a:pt x="780" y="590"/>
                  </a:cubicBezTo>
                  <a:cubicBezTo>
                    <a:pt x="780" y="590"/>
                    <a:pt x="759" y="605"/>
                    <a:pt x="762" y="623"/>
                  </a:cubicBezTo>
                  <a:cubicBezTo>
                    <a:pt x="762" y="623"/>
                    <a:pt x="757" y="609"/>
                    <a:pt x="763" y="599"/>
                  </a:cubicBezTo>
                  <a:cubicBezTo>
                    <a:pt x="759" y="605"/>
                    <a:pt x="749" y="623"/>
                    <a:pt x="748" y="634"/>
                  </a:cubicBezTo>
                  <a:cubicBezTo>
                    <a:pt x="747" y="638"/>
                    <a:pt x="747" y="638"/>
                    <a:pt x="747" y="638"/>
                  </a:cubicBezTo>
                  <a:cubicBezTo>
                    <a:pt x="747" y="638"/>
                    <a:pt x="742" y="619"/>
                    <a:pt x="749" y="610"/>
                  </a:cubicBezTo>
                  <a:cubicBezTo>
                    <a:pt x="749" y="610"/>
                    <a:pt x="729" y="633"/>
                    <a:pt x="730" y="647"/>
                  </a:cubicBezTo>
                  <a:cubicBezTo>
                    <a:pt x="728" y="627"/>
                    <a:pt x="728" y="627"/>
                    <a:pt x="728" y="627"/>
                  </a:cubicBezTo>
                  <a:cubicBezTo>
                    <a:pt x="728" y="627"/>
                    <a:pt x="721" y="651"/>
                    <a:pt x="725" y="662"/>
                  </a:cubicBezTo>
                  <a:cubicBezTo>
                    <a:pt x="725" y="662"/>
                    <a:pt x="708" y="669"/>
                    <a:pt x="708" y="684"/>
                  </a:cubicBezTo>
                  <a:cubicBezTo>
                    <a:pt x="709" y="699"/>
                    <a:pt x="701" y="716"/>
                    <a:pt x="702" y="736"/>
                  </a:cubicBezTo>
                  <a:cubicBezTo>
                    <a:pt x="703" y="757"/>
                    <a:pt x="699" y="773"/>
                    <a:pt x="699" y="773"/>
                  </a:cubicBezTo>
                  <a:cubicBezTo>
                    <a:pt x="699" y="773"/>
                    <a:pt x="693" y="768"/>
                    <a:pt x="687" y="780"/>
                  </a:cubicBezTo>
                  <a:cubicBezTo>
                    <a:pt x="681" y="793"/>
                    <a:pt x="683" y="816"/>
                    <a:pt x="683" y="823"/>
                  </a:cubicBezTo>
                  <a:cubicBezTo>
                    <a:pt x="683" y="830"/>
                    <a:pt x="693" y="846"/>
                    <a:pt x="699" y="847"/>
                  </a:cubicBezTo>
                  <a:cubicBezTo>
                    <a:pt x="705" y="848"/>
                    <a:pt x="707" y="854"/>
                    <a:pt x="709" y="865"/>
                  </a:cubicBezTo>
                  <a:cubicBezTo>
                    <a:pt x="712" y="875"/>
                    <a:pt x="720" y="893"/>
                    <a:pt x="720" y="893"/>
                  </a:cubicBezTo>
                  <a:cubicBezTo>
                    <a:pt x="721" y="925"/>
                    <a:pt x="721" y="925"/>
                    <a:pt x="721" y="925"/>
                  </a:cubicBezTo>
                  <a:cubicBezTo>
                    <a:pt x="695" y="968"/>
                    <a:pt x="695" y="968"/>
                    <a:pt x="695" y="968"/>
                  </a:cubicBezTo>
                  <a:cubicBezTo>
                    <a:pt x="628" y="956"/>
                    <a:pt x="628" y="956"/>
                    <a:pt x="628" y="956"/>
                  </a:cubicBezTo>
                  <a:cubicBezTo>
                    <a:pt x="628" y="956"/>
                    <a:pt x="545" y="894"/>
                    <a:pt x="543" y="890"/>
                  </a:cubicBezTo>
                  <a:cubicBezTo>
                    <a:pt x="541" y="886"/>
                    <a:pt x="539" y="879"/>
                    <a:pt x="539" y="879"/>
                  </a:cubicBezTo>
                  <a:cubicBezTo>
                    <a:pt x="539" y="879"/>
                    <a:pt x="520" y="866"/>
                    <a:pt x="518" y="863"/>
                  </a:cubicBezTo>
                  <a:cubicBezTo>
                    <a:pt x="516" y="860"/>
                    <a:pt x="428" y="723"/>
                    <a:pt x="401" y="709"/>
                  </a:cubicBezTo>
                  <a:cubicBezTo>
                    <a:pt x="375" y="696"/>
                    <a:pt x="372" y="664"/>
                    <a:pt x="364" y="651"/>
                  </a:cubicBezTo>
                  <a:cubicBezTo>
                    <a:pt x="357" y="638"/>
                    <a:pt x="327" y="537"/>
                    <a:pt x="323" y="524"/>
                  </a:cubicBezTo>
                  <a:cubicBezTo>
                    <a:pt x="320" y="512"/>
                    <a:pt x="323" y="485"/>
                    <a:pt x="323" y="466"/>
                  </a:cubicBezTo>
                  <a:cubicBezTo>
                    <a:pt x="323" y="448"/>
                    <a:pt x="316" y="433"/>
                    <a:pt x="317" y="414"/>
                  </a:cubicBezTo>
                  <a:cubicBezTo>
                    <a:pt x="318" y="394"/>
                    <a:pt x="326" y="317"/>
                    <a:pt x="326" y="317"/>
                  </a:cubicBezTo>
                  <a:cubicBezTo>
                    <a:pt x="326" y="317"/>
                    <a:pt x="308" y="314"/>
                    <a:pt x="300" y="311"/>
                  </a:cubicBezTo>
                  <a:cubicBezTo>
                    <a:pt x="300" y="311"/>
                    <a:pt x="303" y="279"/>
                    <a:pt x="310" y="271"/>
                  </a:cubicBezTo>
                  <a:cubicBezTo>
                    <a:pt x="317" y="263"/>
                    <a:pt x="344" y="236"/>
                    <a:pt x="348" y="227"/>
                  </a:cubicBezTo>
                  <a:cubicBezTo>
                    <a:pt x="352" y="218"/>
                    <a:pt x="360" y="177"/>
                    <a:pt x="360" y="172"/>
                  </a:cubicBezTo>
                  <a:cubicBezTo>
                    <a:pt x="360" y="166"/>
                    <a:pt x="363" y="158"/>
                    <a:pt x="363" y="158"/>
                  </a:cubicBezTo>
                  <a:cubicBezTo>
                    <a:pt x="363" y="158"/>
                    <a:pt x="401" y="151"/>
                    <a:pt x="405" y="150"/>
                  </a:cubicBezTo>
                  <a:cubicBezTo>
                    <a:pt x="405" y="150"/>
                    <a:pt x="414" y="134"/>
                    <a:pt x="381" y="139"/>
                  </a:cubicBezTo>
                  <a:cubicBezTo>
                    <a:pt x="366" y="133"/>
                    <a:pt x="366" y="133"/>
                    <a:pt x="366" y="133"/>
                  </a:cubicBezTo>
                  <a:cubicBezTo>
                    <a:pt x="366" y="133"/>
                    <a:pt x="415" y="130"/>
                    <a:pt x="426" y="128"/>
                  </a:cubicBezTo>
                  <a:cubicBezTo>
                    <a:pt x="436" y="126"/>
                    <a:pt x="439" y="114"/>
                    <a:pt x="426" y="113"/>
                  </a:cubicBezTo>
                  <a:cubicBezTo>
                    <a:pt x="412" y="112"/>
                    <a:pt x="383" y="114"/>
                    <a:pt x="383" y="114"/>
                  </a:cubicBezTo>
                  <a:cubicBezTo>
                    <a:pt x="383" y="114"/>
                    <a:pt x="379" y="101"/>
                    <a:pt x="370" y="102"/>
                  </a:cubicBezTo>
                  <a:cubicBezTo>
                    <a:pt x="361" y="103"/>
                    <a:pt x="347" y="112"/>
                    <a:pt x="337" y="112"/>
                  </a:cubicBezTo>
                  <a:cubicBezTo>
                    <a:pt x="327" y="112"/>
                    <a:pt x="310" y="112"/>
                    <a:pt x="310" y="112"/>
                  </a:cubicBezTo>
                  <a:cubicBezTo>
                    <a:pt x="310" y="112"/>
                    <a:pt x="380" y="35"/>
                    <a:pt x="381" y="20"/>
                  </a:cubicBezTo>
                  <a:cubicBezTo>
                    <a:pt x="381" y="20"/>
                    <a:pt x="376" y="1"/>
                    <a:pt x="358" y="23"/>
                  </a:cubicBezTo>
                  <a:cubicBezTo>
                    <a:pt x="341" y="44"/>
                    <a:pt x="331" y="54"/>
                    <a:pt x="331" y="54"/>
                  </a:cubicBezTo>
                  <a:cubicBezTo>
                    <a:pt x="331" y="54"/>
                    <a:pt x="346" y="0"/>
                    <a:pt x="336" y="2"/>
                  </a:cubicBezTo>
                  <a:cubicBezTo>
                    <a:pt x="326" y="4"/>
                    <a:pt x="299" y="69"/>
                    <a:pt x="293" y="81"/>
                  </a:cubicBezTo>
                  <a:cubicBezTo>
                    <a:pt x="287" y="93"/>
                    <a:pt x="276" y="106"/>
                    <a:pt x="270" y="108"/>
                  </a:cubicBezTo>
                  <a:cubicBezTo>
                    <a:pt x="264" y="110"/>
                    <a:pt x="253" y="112"/>
                    <a:pt x="251" y="124"/>
                  </a:cubicBezTo>
                  <a:cubicBezTo>
                    <a:pt x="248" y="136"/>
                    <a:pt x="247" y="141"/>
                    <a:pt x="246" y="153"/>
                  </a:cubicBezTo>
                  <a:cubicBezTo>
                    <a:pt x="245" y="165"/>
                    <a:pt x="244" y="197"/>
                    <a:pt x="240" y="213"/>
                  </a:cubicBezTo>
                  <a:cubicBezTo>
                    <a:pt x="236" y="230"/>
                    <a:pt x="236" y="245"/>
                    <a:pt x="229" y="260"/>
                  </a:cubicBezTo>
                  <a:cubicBezTo>
                    <a:pt x="222" y="275"/>
                    <a:pt x="214" y="287"/>
                    <a:pt x="215" y="293"/>
                  </a:cubicBezTo>
                  <a:cubicBezTo>
                    <a:pt x="216" y="299"/>
                    <a:pt x="206" y="291"/>
                    <a:pt x="206" y="291"/>
                  </a:cubicBezTo>
                  <a:cubicBezTo>
                    <a:pt x="206" y="291"/>
                    <a:pt x="201" y="333"/>
                    <a:pt x="200" y="341"/>
                  </a:cubicBezTo>
                  <a:cubicBezTo>
                    <a:pt x="199" y="349"/>
                    <a:pt x="189" y="378"/>
                    <a:pt x="193" y="403"/>
                  </a:cubicBezTo>
                  <a:cubicBezTo>
                    <a:pt x="197" y="428"/>
                    <a:pt x="184" y="455"/>
                    <a:pt x="184" y="478"/>
                  </a:cubicBezTo>
                  <a:cubicBezTo>
                    <a:pt x="184" y="500"/>
                    <a:pt x="198" y="603"/>
                    <a:pt x="197" y="636"/>
                  </a:cubicBezTo>
                  <a:cubicBezTo>
                    <a:pt x="196" y="669"/>
                    <a:pt x="187" y="714"/>
                    <a:pt x="183" y="739"/>
                  </a:cubicBezTo>
                  <a:cubicBezTo>
                    <a:pt x="180" y="765"/>
                    <a:pt x="123" y="1064"/>
                    <a:pt x="120" y="1106"/>
                  </a:cubicBezTo>
                  <a:cubicBezTo>
                    <a:pt x="117" y="1148"/>
                    <a:pt x="104" y="1164"/>
                    <a:pt x="109" y="1175"/>
                  </a:cubicBezTo>
                  <a:cubicBezTo>
                    <a:pt x="113" y="1186"/>
                    <a:pt x="79" y="1246"/>
                    <a:pt x="82" y="1262"/>
                  </a:cubicBezTo>
                  <a:cubicBezTo>
                    <a:pt x="85" y="1279"/>
                    <a:pt x="0" y="1391"/>
                    <a:pt x="24" y="1396"/>
                  </a:cubicBezTo>
                  <a:cubicBezTo>
                    <a:pt x="48" y="1400"/>
                    <a:pt x="154" y="1387"/>
                    <a:pt x="191" y="1386"/>
                  </a:cubicBezTo>
                  <a:cubicBezTo>
                    <a:pt x="228" y="1385"/>
                    <a:pt x="271" y="1357"/>
                    <a:pt x="294" y="1348"/>
                  </a:cubicBezTo>
                  <a:cubicBezTo>
                    <a:pt x="318" y="1339"/>
                    <a:pt x="355" y="1319"/>
                    <a:pt x="366" y="1322"/>
                  </a:cubicBezTo>
                  <a:cubicBezTo>
                    <a:pt x="378" y="1325"/>
                    <a:pt x="396" y="1360"/>
                    <a:pt x="393" y="1374"/>
                  </a:cubicBezTo>
                  <a:cubicBezTo>
                    <a:pt x="391" y="1389"/>
                    <a:pt x="368" y="1460"/>
                    <a:pt x="357" y="1486"/>
                  </a:cubicBezTo>
                  <a:cubicBezTo>
                    <a:pt x="347" y="1512"/>
                    <a:pt x="324" y="1598"/>
                    <a:pt x="317" y="1633"/>
                  </a:cubicBezTo>
                  <a:cubicBezTo>
                    <a:pt x="309" y="1668"/>
                    <a:pt x="309" y="1692"/>
                    <a:pt x="302" y="1711"/>
                  </a:cubicBezTo>
                  <a:cubicBezTo>
                    <a:pt x="295" y="1729"/>
                    <a:pt x="257" y="1838"/>
                    <a:pt x="250" y="1875"/>
                  </a:cubicBezTo>
                  <a:cubicBezTo>
                    <a:pt x="242" y="1912"/>
                    <a:pt x="217" y="2052"/>
                    <a:pt x="212" y="2101"/>
                  </a:cubicBezTo>
                  <a:cubicBezTo>
                    <a:pt x="206" y="2149"/>
                    <a:pt x="203" y="2185"/>
                    <a:pt x="193" y="2207"/>
                  </a:cubicBezTo>
                  <a:cubicBezTo>
                    <a:pt x="183" y="2230"/>
                    <a:pt x="165" y="2343"/>
                    <a:pt x="153" y="2383"/>
                  </a:cubicBezTo>
                  <a:cubicBezTo>
                    <a:pt x="142" y="2424"/>
                    <a:pt x="142" y="2454"/>
                    <a:pt x="130" y="2477"/>
                  </a:cubicBezTo>
                  <a:cubicBezTo>
                    <a:pt x="118" y="2499"/>
                    <a:pt x="100" y="2547"/>
                    <a:pt x="88" y="2565"/>
                  </a:cubicBezTo>
                  <a:cubicBezTo>
                    <a:pt x="77" y="2584"/>
                    <a:pt x="67" y="2618"/>
                    <a:pt x="67" y="2618"/>
                  </a:cubicBezTo>
                  <a:cubicBezTo>
                    <a:pt x="67" y="2618"/>
                    <a:pt x="84" y="2636"/>
                    <a:pt x="88" y="2649"/>
                  </a:cubicBezTo>
                  <a:cubicBezTo>
                    <a:pt x="89" y="2652"/>
                    <a:pt x="90" y="2654"/>
                    <a:pt x="92" y="2657"/>
                  </a:cubicBezTo>
                  <a:cubicBezTo>
                    <a:pt x="899" y="2657"/>
                    <a:pt x="899" y="2657"/>
                    <a:pt x="899" y="2657"/>
                  </a:cubicBezTo>
                  <a:cubicBezTo>
                    <a:pt x="907" y="2554"/>
                    <a:pt x="915" y="2395"/>
                    <a:pt x="917" y="2367"/>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ḷiḓê"/>
            <p:cNvSpPr/>
            <p:nvPr/>
          </p:nvSpPr>
          <p:spPr bwMode="auto">
            <a:xfrm>
              <a:off x="3875088" y="4741863"/>
              <a:ext cx="9525" cy="4763"/>
            </a:xfrm>
            <a:custGeom>
              <a:avLst/>
              <a:gdLst>
                <a:gd name="T0" fmla="*/ 0 w 9"/>
                <a:gd name="T1" fmla="*/ 5 h 5"/>
                <a:gd name="T2" fmla="*/ 9 w 9"/>
                <a:gd name="T3" fmla="*/ 4 h 5"/>
                <a:gd name="T4" fmla="*/ 0 w 9"/>
                <a:gd name="T5" fmla="*/ 5 h 5"/>
              </a:gdLst>
              <a:ahLst/>
              <a:cxnLst>
                <a:cxn ang="0">
                  <a:pos x="T0" y="T1"/>
                </a:cxn>
                <a:cxn ang="0">
                  <a:pos x="T2" y="T3"/>
                </a:cxn>
                <a:cxn ang="0">
                  <a:pos x="T4" y="T5"/>
                </a:cxn>
              </a:cxnLst>
              <a:rect l="0" t="0" r="r" b="b"/>
              <a:pathLst>
                <a:path w="9" h="5">
                  <a:moveTo>
                    <a:pt x="0" y="5"/>
                  </a:moveTo>
                  <a:cubicBezTo>
                    <a:pt x="0" y="5"/>
                    <a:pt x="3" y="5"/>
                    <a:pt x="9" y="4"/>
                  </a:cubicBezTo>
                  <a:cubicBezTo>
                    <a:pt x="2" y="0"/>
                    <a:pt x="0" y="5"/>
                    <a:pt x="0" y="5"/>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ïSḻîḍé"/>
            <p:cNvSpPr/>
            <p:nvPr/>
          </p:nvSpPr>
          <p:spPr bwMode="auto">
            <a:xfrm>
              <a:off x="6904038" y="2162175"/>
              <a:ext cx="1268413" cy="3248025"/>
            </a:xfrm>
            <a:custGeom>
              <a:avLst/>
              <a:gdLst>
                <a:gd name="T0" fmla="*/ 833 w 1228"/>
                <a:gd name="T1" fmla="*/ 3027 h 3150"/>
                <a:gd name="T2" fmla="*/ 907 w 1228"/>
                <a:gd name="T3" fmla="*/ 2667 h 3150"/>
                <a:gd name="T4" fmla="*/ 917 w 1228"/>
                <a:gd name="T5" fmla="*/ 2755 h 3150"/>
                <a:gd name="T6" fmla="*/ 952 w 1228"/>
                <a:gd name="T7" fmla="*/ 2788 h 3150"/>
                <a:gd name="T8" fmla="*/ 964 w 1228"/>
                <a:gd name="T9" fmla="*/ 2850 h 3150"/>
                <a:gd name="T10" fmla="*/ 896 w 1228"/>
                <a:gd name="T11" fmla="*/ 2879 h 3150"/>
                <a:gd name="T12" fmla="*/ 973 w 1228"/>
                <a:gd name="T13" fmla="*/ 2895 h 3150"/>
                <a:gd name="T14" fmla="*/ 1030 w 1228"/>
                <a:gd name="T15" fmla="*/ 2759 h 3150"/>
                <a:gd name="T16" fmla="*/ 1034 w 1228"/>
                <a:gd name="T17" fmla="*/ 2656 h 3150"/>
                <a:gd name="T18" fmla="*/ 1203 w 1228"/>
                <a:gd name="T19" fmla="*/ 2487 h 3150"/>
                <a:gd name="T20" fmla="*/ 1104 w 1228"/>
                <a:gd name="T21" fmla="*/ 1963 h 3150"/>
                <a:gd name="T22" fmla="*/ 909 w 1228"/>
                <a:gd name="T23" fmla="*/ 1656 h 3150"/>
                <a:gd name="T24" fmla="*/ 855 w 1228"/>
                <a:gd name="T25" fmla="*/ 1557 h 3150"/>
                <a:gd name="T26" fmla="*/ 862 w 1228"/>
                <a:gd name="T27" fmla="*/ 1417 h 3150"/>
                <a:gd name="T28" fmla="*/ 876 w 1228"/>
                <a:gd name="T29" fmla="*/ 1316 h 3150"/>
                <a:gd name="T30" fmla="*/ 864 w 1228"/>
                <a:gd name="T31" fmla="*/ 1203 h 3150"/>
                <a:gd name="T32" fmla="*/ 736 w 1228"/>
                <a:gd name="T33" fmla="*/ 1133 h 3150"/>
                <a:gd name="T34" fmla="*/ 711 w 1228"/>
                <a:gd name="T35" fmla="*/ 1127 h 3150"/>
                <a:gd name="T36" fmla="*/ 608 w 1228"/>
                <a:gd name="T37" fmla="*/ 1219 h 3150"/>
                <a:gd name="T38" fmla="*/ 596 w 1228"/>
                <a:gd name="T39" fmla="*/ 1326 h 3150"/>
                <a:gd name="T40" fmla="*/ 627 w 1228"/>
                <a:gd name="T41" fmla="*/ 1417 h 3150"/>
                <a:gd name="T42" fmla="*/ 629 w 1228"/>
                <a:gd name="T43" fmla="*/ 1536 h 3150"/>
                <a:gd name="T44" fmla="*/ 553 w 1228"/>
                <a:gd name="T45" fmla="*/ 1423 h 3150"/>
                <a:gd name="T46" fmla="*/ 312 w 1228"/>
                <a:gd name="T47" fmla="*/ 1048 h 3150"/>
                <a:gd name="T48" fmla="*/ 229 w 1228"/>
                <a:gd name="T49" fmla="*/ 814 h 3150"/>
                <a:gd name="T50" fmla="*/ 227 w 1228"/>
                <a:gd name="T51" fmla="*/ 655 h 3150"/>
                <a:gd name="T52" fmla="*/ 357 w 1228"/>
                <a:gd name="T53" fmla="*/ 355 h 3150"/>
                <a:gd name="T54" fmla="*/ 289 w 1228"/>
                <a:gd name="T55" fmla="*/ 293 h 3150"/>
                <a:gd name="T56" fmla="*/ 131 w 1228"/>
                <a:gd name="T57" fmla="*/ 302 h 3150"/>
                <a:gd name="T58" fmla="*/ 29 w 1228"/>
                <a:gd name="T59" fmla="*/ 192 h 3150"/>
                <a:gd name="T60" fmla="*/ 41 w 1228"/>
                <a:gd name="T61" fmla="*/ 112 h 3150"/>
                <a:gd name="T62" fmla="*/ 59 w 1228"/>
                <a:gd name="T63" fmla="*/ 54 h 3150"/>
                <a:gd name="T64" fmla="*/ 60 w 1228"/>
                <a:gd name="T65" fmla="*/ 18 h 3150"/>
                <a:gd name="T66" fmla="*/ 52 w 1228"/>
                <a:gd name="T67" fmla="*/ 4 h 3150"/>
                <a:gd name="T68" fmla="*/ 23 w 1228"/>
                <a:gd name="T69" fmla="*/ 35 h 3150"/>
                <a:gd name="T70" fmla="*/ 9 w 1228"/>
                <a:gd name="T71" fmla="*/ 73 h 3150"/>
                <a:gd name="T72" fmla="*/ 13 w 1228"/>
                <a:gd name="T73" fmla="*/ 128 h 3150"/>
                <a:gd name="T74" fmla="*/ 20 w 1228"/>
                <a:gd name="T75" fmla="*/ 190 h 3150"/>
                <a:gd name="T76" fmla="*/ 79 w 1228"/>
                <a:gd name="T77" fmla="*/ 565 h 3150"/>
                <a:gd name="T78" fmla="*/ 141 w 1228"/>
                <a:gd name="T79" fmla="*/ 660 h 3150"/>
                <a:gd name="T80" fmla="*/ 155 w 1228"/>
                <a:gd name="T81" fmla="*/ 827 h 3150"/>
                <a:gd name="T82" fmla="*/ 158 w 1228"/>
                <a:gd name="T83" fmla="*/ 1005 h 3150"/>
                <a:gd name="T84" fmla="*/ 225 w 1228"/>
                <a:gd name="T85" fmla="*/ 1757 h 3150"/>
                <a:gd name="T86" fmla="*/ 267 w 1228"/>
                <a:gd name="T87" fmla="*/ 1995 h 3150"/>
                <a:gd name="T88" fmla="*/ 307 w 1228"/>
                <a:gd name="T89" fmla="*/ 2081 h 3150"/>
                <a:gd name="T90" fmla="*/ 243 w 1228"/>
                <a:gd name="T91" fmla="*/ 2353 h 3150"/>
                <a:gd name="T92" fmla="*/ 52 w 1228"/>
                <a:gd name="T93" fmla="*/ 3085 h 3150"/>
                <a:gd name="T94" fmla="*/ 829 w 1228"/>
                <a:gd name="T95" fmla="*/ 3150 h 3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8" h="3150">
                  <a:moveTo>
                    <a:pt x="829" y="3150"/>
                  </a:moveTo>
                  <a:cubicBezTo>
                    <a:pt x="835" y="3120"/>
                    <a:pt x="837" y="3099"/>
                    <a:pt x="835" y="3082"/>
                  </a:cubicBezTo>
                  <a:cubicBezTo>
                    <a:pt x="833" y="3064"/>
                    <a:pt x="833" y="3039"/>
                    <a:pt x="833" y="3027"/>
                  </a:cubicBezTo>
                  <a:cubicBezTo>
                    <a:pt x="833" y="3015"/>
                    <a:pt x="866" y="2790"/>
                    <a:pt x="866" y="2747"/>
                  </a:cubicBezTo>
                  <a:cubicBezTo>
                    <a:pt x="866" y="2704"/>
                    <a:pt x="882" y="2650"/>
                    <a:pt x="882" y="2650"/>
                  </a:cubicBezTo>
                  <a:cubicBezTo>
                    <a:pt x="907" y="2667"/>
                    <a:pt x="907" y="2667"/>
                    <a:pt x="907" y="2667"/>
                  </a:cubicBezTo>
                  <a:cubicBezTo>
                    <a:pt x="936" y="2662"/>
                    <a:pt x="936" y="2662"/>
                    <a:pt x="936" y="2662"/>
                  </a:cubicBezTo>
                  <a:cubicBezTo>
                    <a:pt x="936" y="2662"/>
                    <a:pt x="931" y="2667"/>
                    <a:pt x="923" y="2683"/>
                  </a:cubicBezTo>
                  <a:cubicBezTo>
                    <a:pt x="915" y="2699"/>
                    <a:pt x="915" y="2741"/>
                    <a:pt x="917" y="2755"/>
                  </a:cubicBezTo>
                  <a:cubicBezTo>
                    <a:pt x="919" y="2769"/>
                    <a:pt x="909" y="2817"/>
                    <a:pt x="909" y="2833"/>
                  </a:cubicBezTo>
                  <a:cubicBezTo>
                    <a:pt x="909" y="2848"/>
                    <a:pt x="927" y="2852"/>
                    <a:pt x="927" y="2852"/>
                  </a:cubicBezTo>
                  <a:cubicBezTo>
                    <a:pt x="927" y="2852"/>
                    <a:pt x="954" y="2807"/>
                    <a:pt x="952" y="2788"/>
                  </a:cubicBezTo>
                  <a:cubicBezTo>
                    <a:pt x="950" y="2769"/>
                    <a:pt x="964" y="2774"/>
                    <a:pt x="962" y="2780"/>
                  </a:cubicBezTo>
                  <a:cubicBezTo>
                    <a:pt x="960" y="2786"/>
                    <a:pt x="969" y="2804"/>
                    <a:pt x="969" y="2821"/>
                  </a:cubicBezTo>
                  <a:cubicBezTo>
                    <a:pt x="969" y="2839"/>
                    <a:pt x="977" y="2839"/>
                    <a:pt x="964" y="2850"/>
                  </a:cubicBezTo>
                  <a:cubicBezTo>
                    <a:pt x="950" y="2862"/>
                    <a:pt x="952" y="2874"/>
                    <a:pt x="942" y="2872"/>
                  </a:cubicBezTo>
                  <a:cubicBezTo>
                    <a:pt x="932" y="2870"/>
                    <a:pt x="923" y="2864"/>
                    <a:pt x="915" y="2870"/>
                  </a:cubicBezTo>
                  <a:cubicBezTo>
                    <a:pt x="907" y="2875"/>
                    <a:pt x="896" y="2864"/>
                    <a:pt x="896" y="2879"/>
                  </a:cubicBezTo>
                  <a:cubicBezTo>
                    <a:pt x="896" y="2895"/>
                    <a:pt x="884" y="2889"/>
                    <a:pt x="896" y="2895"/>
                  </a:cubicBezTo>
                  <a:cubicBezTo>
                    <a:pt x="907" y="2901"/>
                    <a:pt x="917" y="2910"/>
                    <a:pt x="927" y="2907"/>
                  </a:cubicBezTo>
                  <a:cubicBezTo>
                    <a:pt x="936" y="2903"/>
                    <a:pt x="964" y="2903"/>
                    <a:pt x="973" y="2895"/>
                  </a:cubicBezTo>
                  <a:cubicBezTo>
                    <a:pt x="983" y="2887"/>
                    <a:pt x="997" y="2883"/>
                    <a:pt x="1002" y="2875"/>
                  </a:cubicBezTo>
                  <a:cubicBezTo>
                    <a:pt x="1008" y="2868"/>
                    <a:pt x="1032" y="2821"/>
                    <a:pt x="1034" y="2807"/>
                  </a:cubicBezTo>
                  <a:cubicBezTo>
                    <a:pt x="1036" y="2794"/>
                    <a:pt x="1032" y="2769"/>
                    <a:pt x="1030" y="2759"/>
                  </a:cubicBezTo>
                  <a:cubicBezTo>
                    <a:pt x="1028" y="2749"/>
                    <a:pt x="1016" y="2710"/>
                    <a:pt x="1016" y="2704"/>
                  </a:cubicBezTo>
                  <a:cubicBezTo>
                    <a:pt x="1016" y="2699"/>
                    <a:pt x="1028" y="2689"/>
                    <a:pt x="1028" y="2683"/>
                  </a:cubicBezTo>
                  <a:cubicBezTo>
                    <a:pt x="1028" y="2677"/>
                    <a:pt x="1034" y="2656"/>
                    <a:pt x="1034" y="2656"/>
                  </a:cubicBezTo>
                  <a:cubicBezTo>
                    <a:pt x="1102" y="2646"/>
                    <a:pt x="1102" y="2646"/>
                    <a:pt x="1102" y="2646"/>
                  </a:cubicBezTo>
                  <a:cubicBezTo>
                    <a:pt x="1102" y="2646"/>
                    <a:pt x="1197" y="2634"/>
                    <a:pt x="1212" y="2627"/>
                  </a:cubicBezTo>
                  <a:cubicBezTo>
                    <a:pt x="1228" y="2619"/>
                    <a:pt x="1207" y="2510"/>
                    <a:pt x="1203" y="2487"/>
                  </a:cubicBezTo>
                  <a:cubicBezTo>
                    <a:pt x="1220" y="2477"/>
                    <a:pt x="1220" y="2477"/>
                    <a:pt x="1220" y="2477"/>
                  </a:cubicBezTo>
                  <a:cubicBezTo>
                    <a:pt x="1220" y="2477"/>
                    <a:pt x="1189" y="2271"/>
                    <a:pt x="1185" y="2238"/>
                  </a:cubicBezTo>
                  <a:cubicBezTo>
                    <a:pt x="1181" y="2205"/>
                    <a:pt x="1111" y="2008"/>
                    <a:pt x="1104" y="1963"/>
                  </a:cubicBezTo>
                  <a:cubicBezTo>
                    <a:pt x="1096" y="1919"/>
                    <a:pt x="1074" y="1835"/>
                    <a:pt x="1063" y="1806"/>
                  </a:cubicBezTo>
                  <a:cubicBezTo>
                    <a:pt x="1051" y="1777"/>
                    <a:pt x="1022" y="1744"/>
                    <a:pt x="1002" y="1713"/>
                  </a:cubicBezTo>
                  <a:cubicBezTo>
                    <a:pt x="983" y="1682"/>
                    <a:pt x="927" y="1670"/>
                    <a:pt x="909" y="1656"/>
                  </a:cubicBezTo>
                  <a:cubicBezTo>
                    <a:pt x="892" y="1643"/>
                    <a:pt x="868" y="1641"/>
                    <a:pt x="864" y="1633"/>
                  </a:cubicBezTo>
                  <a:cubicBezTo>
                    <a:pt x="861" y="1625"/>
                    <a:pt x="853" y="1612"/>
                    <a:pt x="855" y="1600"/>
                  </a:cubicBezTo>
                  <a:cubicBezTo>
                    <a:pt x="857" y="1588"/>
                    <a:pt x="855" y="1557"/>
                    <a:pt x="855" y="1557"/>
                  </a:cubicBezTo>
                  <a:cubicBezTo>
                    <a:pt x="826" y="1543"/>
                    <a:pt x="826" y="1543"/>
                    <a:pt x="826" y="1543"/>
                  </a:cubicBezTo>
                  <a:cubicBezTo>
                    <a:pt x="826" y="1543"/>
                    <a:pt x="831" y="1493"/>
                    <a:pt x="835" y="1483"/>
                  </a:cubicBezTo>
                  <a:cubicBezTo>
                    <a:pt x="839" y="1473"/>
                    <a:pt x="862" y="1438"/>
                    <a:pt x="862" y="1417"/>
                  </a:cubicBezTo>
                  <a:cubicBezTo>
                    <a:pt x="862" y="1417"/>
                    <a:pt x="880" y="1409"/>
                    <a:pt x="884" y="1396"/>
                  </a:cubicBezTo>
                  <a:cubicBezTo>
                    <a:pt x="888" y="1382"/>
                    <a:pt x="888" y="1353"/>
                    <a:pt x="888" y="1341"/>
                  </a:cubicBezTo>
                  <a:cubicBezTo>
                    <a:pt x="888" y="1330"/>
                    <a:pt x="876" y="1316"/>
                    <a:pt x="876" y="1316"/>
                  </a:cubicBezTo>
                  <a:cubicBezTo>
                    <a:pt x="876" y="1316"/>
                    <a:pt x="882" y="1287"/>
                    <a:pt x="882" y="1277"/>
                  </a:cubicBezTo>
                  <a:cubicBezTo>
                    <a:pt x="882" y="1267"/>
                    <a:pt x="884" y="1256"/>
                    <a:pt x="880" y="1242"/>
                  </a:cubicBezTo>
                  <a:cubicBezTo>
                    <a:pt x="876" y="1228"/>
                    <a:pt x="872" y="1209"/>
                    <a:pt x="864" y="1203"/>
                  </a:cubicBezTo>
                  <a:cubicBezTo>
                    <a:pt x="857" y="1197"/>
                    <a:pt x="835" y="1170"/>
                    <a:pt x="835" y="1170"/>
                  </a:cubicBezTo>
                  <a:cubicBezTo>
                    <a:pt x="835" y="1170"/>
                    <a:pt x="812" y="1141"/>
                    <a:pt x="787" y="1137"/>
                  </a:cubicBezTo>
                  <a:cubicBezTo>
                    <a:pt x="787" y="1137"/>
                    <a:pt x="746" y="1131"/>
                    <a:pt x="736" y="1133"/>
                  </a:cubicBezTo>
                  <a:cubicBezTo>
                    <a:pt x="726" y="1135"/>
                    <a:pt x="750" y="1123"/>
                    <a:pt x="750" y="1123"/>
                  </a:cubicBezTo>
                  <a:cubicBezTo>
                    <a:pt x="750" y="1123"/>
                    <a:pt x="730" y="1125"/>
                    <a:pt x="719" y="1133"/>
                  </a:cubicBezTo>
                  <a:cubicBezTo>
                    <a:pt x="707" y="1141"/>
                    <a:pt x="711" y="1127"/>
                    <a:pt x="711" y="1127"/>
                  </a:cubicBezTo>
                  <a:cubicBezTo>
                    <a:pt x="711" y="1127"/>
                    <a:pt x="684" y="1125"/>
                    <a:pt x="664" y="1147"/>
                  </a:cubicBezTo>
                  <a:cubicBezTo>
                    <a:pt x="645" y="1168"/>
                    <a:pt x="641" y="1170"/>
                    <a:pt x="627" y="1182"/>
                  </a:cubicBezTo>
                  <a:cubicBezTo>
                    <a:pt x="614" y="1193"/>
                    <a:pt x="621" y="1201"/>
                    <a:pt x="608" y="1219"/>
                  </a:cubicBezTo>
                  <a:cubicBezTo>
                    <a:pt x="594" y="1236"/>
                    <a:pt x="584" y="1232"/>
                    <a:pt x="584" y="1252"/>
                  </a:cubicBezTo>
                  <a:cubicBezTo>
                    <a:pt x="584" y="1271"/>
                    <a:pt x="592" y="1295"/>
                    <a:pt x="596" y="1304"/>
                  </a:cubicBezTo>
                  <a:cubicBezTo>
                    <a:pt x="600" y="1314"/>
                    <a:pt x="596" y="1326"/>
                    <a:pt x="596" y="1326"/>
                  </a:cubicBezTo>
                  <a:cubicBezTo>
                    <a:pt x="596" y="1326"/>
                    <a:pt x="582" y="1347"/>
                    <a:pt x="586" y="1367"/>
                  </a:cubicBezTo>
                  <a:cubicBezTo>
                    <a:pt x="590" y="1386"/>
                    <a:pt x="604" y="1405"/>
                    <a:pt x="608" y="1413"/>
                  </a:cubicBezTo>
                  <a:cubicBezTo>
                    <a:pt x="612" y="1421"/>
                    <a:pt x="627" y="1417"/>
                    <a:pt x="627" y="1417"/>
                  </a:cubicBezTo>
                  <a:cubicBezTo>
                    <a:pt x="627" y="1417"/>
                    <a:pt x="641" y="1446"/>
                    <a:pt x="641" y="1460"/>
                  </a:cubicBezTo>
                  <a:cubicBezTo>
                    <a:pt x="641" y="1473"/>
                    <a:pt x="645" y="1510"/>
                    <a:pt x="645" y="1510"/>
                  </a:cubicBezTo>
                  <a:cubicBezTo>
                    <a:pt x="645" y="1510"/>
                    <a:pt x="637" y="1528"/>
                    <a:pt x="629" y="1536"/>
                  </a:cubicBezTo>
                  <a:cubicBezTo>
                    <a:pt x="621" y="1543"/>
                    <a:pt x="596" y="1573"/>
                    <a:pt x="596" y="1557"/>
                  </a:cubicBezTo>
                  <a:cubicBezTo>
                    <a:pt x="596" y="1542"/>
                    <a:pt x="631" y="1524"/>
                    <a:pt x="625" y="1516"/>
                  </a:cubicBezTo>
                  <a:cubicBezTo>
                    <a:pt x="619" y="1508"/>
                    <a:pt x="579" y="1454"/>
                    <a:pt x="553" y="1423"/>
                  </a:cubicBezTo>
                  <a:cubicBezTo>
                    <a:pt x="528" y="1392"/>
                    <a:pt x="460" y="1326"/>
                    <a:pt x="446" y="1328"/>
                  </a:cubicBezTo>
                  <a:cubicBezTo>
                    <a:pt x="433" y="1330"/>
                    <a:pt x="425" y="1337"/>
                    <a:pt x="415" y="1326"/>
                  </a:cubicBezTo>
                  <a:cubicBezTo>
                    <a:pt x="406" y="1314"/>
                    <a:pt x="320" y="1069"/>
                    <a:pt x="312" y="1048"/>
                  </a:cubicBezTo>
                  <a:cubicBezTo>
                    <a:pt x="304" y="1026"/>
                    <a:pt x="256" y="943"/>
                    <a:pt x="250" y="925"/>
                  </a:cubicBezTo>
                  <a:cubicBezTo>
                    <a:pt x="244" y="908"/>
                    <a:pt x="244" y="902"/>
                    <a:pt x="242" y="890"/>
                  </a:cubicBezTo>
                  <a:cubicBezTo>
                    <a:pt x="240" y="878"/>
                    <a:pt x="229" y="824"/>
                    <a:pt x="229" y="814"/>
                  </a:cubicBezTo>
                  <a:cubicBezTo>
                    <a:pt x="229" y="805"/>
                    <a:pt x="244" y="748"/>
                    <a:pt x="246" y="738"/>
                  </a:cubicBezTo>
                  <a:cubicBezTo>
                    <a:pt x="248" y="729"/>
                    <a:pt x="252" y="707"/>
                    <a:pt x="246" y="696"/>
                  </a:cubicBezTo>
                  <a:cubicBezTo>
                    <a:pt x="240" y="684"/>
                    <a:pt x="231" y="663"/>
                    <a:pt x="227" y="655"/>
                  </a:cubicBezTo>
                  <a:cubicBezTo>
                    <a:pt x="223" y="647"/>
                    <a:pt x="240" y="585"/>
                    <a:pt x="240" y="585"/>
                  </a:cubicBezTo>
                  <a:cubicBezTo>
                    <a:pt x="336" y="577"/>
                    <a:pt x="336" y="577"/>
                    <a:pt x="336" y="577"/>
                  </a:cubicBezTo>
                  <a:cubicBezTo>
                    <a:pt x="336" y="577"/>
                    <a:pt x="371" y="425"/>
                    <a:pt x="357" y="355"/>
                  </a:cubicBezTo>
                  <a:cubicBezTo>
                    <a:pt x="357" y="355"/>
                    <a:pt x="320" y="301"/>
                    <a:pt x="318" y="293"/>
                  </a:cubicBezTo>
                  <a:cubicBezTo>
                    <a:pt x="316" y="285"/>
                    <a:pt x="316" y="285"/>
                    <a:pt x="316" y="285"/>
                  </a:cubicBezTo>
                  <a:cubicBezTo>
                    <a:pt x="316" y="285"/>
                    <a:pt x="297" y="293"/>
                    <a:pt x="289" y="293"/>
                  </a:cubicBezTo>
                  <a:cubicBezTo>
                    <a:pt x="281" y="293"/>
                    <a:pt x="240" y="287"/>
                    <a:pt x="240" y="287"/>
                  </a:cubicBezTo>
                  <a:cubicBezTo>
                    <a:pt x="157" y="213"/>
                    <a:pt x="157" y="213"/>
                    <a:pt x="157" y="213"/>
                  </a:cubicBezTo>
                  <a:cubicBezTo>
                    <a:pt x="157" y="213"/>
                    <a:pt x="145" y="251"/>
                    <a:pt x="131" y="302"/>
                  </a:cubicBezTo>
                  <a:cubicBezTo>
                    <a:pt x="122" y="289"/>
                    <a:pt x="110" y="278"/>
                    <a:pt x="96" y="271"/>
                  </a:cubicBezTo>
                  <a:cubicBezTo>
                    <a:pt x="33" y="238"/>
                    <a:pt x="24" y="217"/>
                    <a:pt x="26" y="192"/>
                  </a:cubicBezTo>
                  <a:cubicBezTo>
                    <a:pt x="27" y="192"/>
                    <a:pt x="28" y="192"/>
                    <a:pt x="29" y="192"/>
                  </a:cubicBezTo>
                  <a:cubicBezTo>
                    <a:pt x="44" y="192"/>
                    <a:pt x="56" y="180"/>
                    <a:pt x="56" y="165"/>
                  </a:cubicBezTo>
                  <a:cubicBezTo>
                    <a:pt x="56" y="155"/>
                    <a:pt x="50" y="146"/>
                    <a:pt x="41" y="142"/>
                  </a:cubicBezTo>
                  <a:cubicBezTo>
                    <a:pt x="42" y="134"/>
                    <a:pt x="41" y="115"/>
                    <a:pt x="41" y="112"/>
                  </a:cubicBezTo>
                  <a:cubicBezTo>
                    <a:pt x="41" y="109"/>
                    <a:pt x="45" y="89"/>
                    <a:pt x="61" y="69"/>
                  </a:cubicBezTo>
                  <a:cubicBezTo>
                    <a:pt x="77" y="49"/>
                    <a:pt x="71" y="19"/>
                    <a:pt x="71" y="19"/>
                  </a:cubicBezTo>
                  <a:cubicBezTo>
                    <a:pt x="70" y="26"/>
                    <a:pt x="71" y="53"/>
                    <a:pt x="59" y="54"/>
                  </a:cubicBezTo>
                  <a:cubicBezTo>
                    <a:pt x="47" y="56"/>
                    <a:pt x="37" y="81"/>
                    <a:pt x="37" y="81"/>
                  </a:cubicBezTo>
                  <a:cubicBezTo>
                    <a:pt x="37" y="75"/>
                    <a:pt x="37" y="71"/>
                    <a:pt x="50" y="53"/>
                  </a:cubicBezTo>
                  <a:cubicBezTo>
                    <a:pt x="63" y="35"/>
                    <a:pt x="60" y="18"/>
                    <a:pt x="60" y="18"/>
                  </a:cubicBezTo>
                  <a:cubicBezTo>
                    <a:pt x="56" y="26"/>
                    <a:pt x="52" y="33"/>
                    <a:pt x="44" y="41"/>
                  </a:cubicBezTo>
                  <a:cubicBezTo>
                    <a:pt x="35" y="49"/>
                    <a:pt x="32" y="56"/>
                    <a:pt x="32" y="56"/>
                  </a:cubicBezTo>
                  <a:cubicBezTo>
                    <a:pt x="34" y="27"/>
                    <a:pt x="52" y="4"/>
                    <a:pt x="52" y="4"/>
                  </a:cubicBezTo>
                  <a:cubicBezTo>
                    <a:pt x="50" y="6"/>
                    <a:pt x="43" y="13"/>
                    <a:pt x="35" y="19"/>
                  </a:cubicBezTo>
                  <a:cubicBezTo>
                    <a:pt x="28" y="26"/>
                    <a:pt x="24" y="48"/>
                    <a:pt x="24" y="48"/>
                  </a:cubicBezTo>
                  <a:cubicBezTo>
                    <a:pt x="23" y="35"/>
                    <a:pt x="23" y="35"/>
                    <a:pt x="23" y="35"/>
                  </a:cubicBezTo>
                  <a:cubicBezTo>
                    <a:pt x="31" y="8"/>
                    <a:pt x="21" y="0"/>
                    <a:pt x="21" y="0"/>
                  </a:cubicBezTo>
                  <a:cubicBezTo>
                    <a:pt x="21" y="6"/>
                    <a:pt x="28" y="15"/>
                    <a:pt x="18" y="28"/>
                  </a:cubicBezTo>
                  <a:cubicBezTo>
                    <a:pt x="8" y="41"/>
                    <a:pt x="9" y="73"/>
                    <a:pt x="9" y="73"/>
                  </a:cubicBezTo>
                  <a:cubicBezTo>
                    <a:pt x="2" y="58"/>
                    <a:pt x="5" y="40"/>
                    <a:pt x="5" y="40"/>
                  </a:cubicBezTo>
                  <a:cubicBezTo>
                    <a:pt x="0" y="49"/>
                    <a:pt x="2" y="71"/>
                    <a:pt x="7" y="79"/>
                  </a:cubicBezTo>
                  <a:cubicBezTo>
                    <a:pt x="12" y="87"/>
                    <a:pt x="14" y="109"/>
                    <a:pt x="13" y="128"/>
                  </a:cubicBezTo>
                  <a:cubicBezTo>
                    <a:pt x="12" y="134"/>
                    <a:pt x="13" y="139"/>
                    <a:pt x="14" y="143"/>
                  </a:cubicBezTo>
                  <a:cubicBezTo>
                    <a:pt x="7" y="148"/>
                    <a:pt x="2" y="156"/>
                    <a:pt x="2" y="165"/>
                  </a:cubicBezTo>
                  <a:cubicBezTo>
                    <a:pt x="2" y="177"/>
                    <a:pt x="9" y="187"/>
                    <a:pt x="20" y="190"/>
                  </a:cubicBezTo>
                  <a:cubicBezTo>
                    <a:pt x="19" y="207"/>
                    <a:pt x="25" y="235"/>
                    <a:pt x="63" y="256"/>
                  </a:cubicBezTo>
                  <a:cubicBezTo>
                    <a:pt x="92" y="271"/>
                    <a:pt x="113" y="284"/>
                    <a:pt x="129" y="311"/>
                  </a:cubicBezTo>
                  <a:cubicBezTo>
                    <a:pt x="106" y="393"/>
                    <a:pt x="79" y="505"/>
                    <a:pt x="79" y="565"/>
                  </a:cubicBezTo>
                  <a:cubicBezTo>
                    <a:pt x="159" y="640"/>
                    <a:pt x="159" y="640"/>
                    <a:pt x="159" y="640"/>
                  </a:cubicBezTo>
                  <a:cubicBezTo>
                    <a:pt x="157" y="647"/>
                    <a:pt x="157" y="647"/>
                    <a:pt x="157" y="647"/>
                  </a:cubicBezTo>
                  <a:cubicBezTo>
                    <a:pt x="157" y="647"/>
                    <a:pt x="143" y="645"/>
                    <a:pt x="141" y="660"/>
                  </a:cubicBezTo>
                  <a:cubicBezTo>
                    <a:pt x="138" y="674"/>
                    <a:pt x="130" y="672"/>
                    <a:pt x="133" y="689"/>
                  </a:cubicBezTo>
                  <a:cubicBezTo>
                    <a:pt x="135" y="707"/>
                    <a:pt x="129" y="749"/>
                    <a:pt x="136" y="769"/>
                  </a:cubicBezTo>
                  <a:cubicBezTo>
                    <a:pt x="143" y="789"/>
                    <a:pt x="153" y="815"/>
                    <a:pt x="155" y="827"/>
                  </a:cubicBezTo>
                  <a:cubicBezTo>
                    <a:pt x="158" y="839"/>
                    <a:pt x="161" y="920"/>
                    <a:pt x="161" y="920"/>
                  </a:cubicBezTo>
                  <a:cubicBezTo>
                    <a:pt x="154" y="928"/>
                    <a:pt x="154" y="928"/>
                    <a:pt x="154" y="928"/>
                  </a:cubicBezTo>
                  <a:cubicBezTo>
                    <a:pt x="154" y="928"/>
                    <a:pt x="153" y="981"/>
                    <a:pt x="158" y="1005"/>
                  </a:cubicBezTo>
                  <a:cubicBezTo>
                    <a:pt x="164" y="1029"/>
                    <a:pt x="175" y="1181"/>
                    <a:pt x="182" y="1209"/>
                  </a:cubicBezTo>
                  <a:cubicBezTo>
                    <a:pt x="188" y="1237"/>
                    <a:pt x="211" y="1471"/>
                    <a:pt x="223" y="1508"/>
                  </a:cubicBezTo>
                  <a:cubicBezTo>
                    <a:pt x="234" y="1545"/>
                    <a:pt x="219" y="1711"/>
                    <a:pt x="225" y="1757"/>
                  </a:cubicBezTo>
                  <a:cubicBezTo>
                    <a:pt x="231" y="1804"/>
                    <a:pt x="209" y="1837"/>
                    <a:pt x="222" y="1864"/>
                  </a:cubicBezTo>
                  <a:cubicBezTo>
                    <a:pt x="235" y="1891"/>
                    <a:pt x="236" y="1902"/>
                    <a:pt x="241" y="1923"/>
                  </a:cubicBezTo>
                  <a:cubicBezTo>
                    <a:pt x="246" y="1945"/>
                    <a:pt x="260" y="1987"/>
                    <a:pt x="267" y="1995"/>
                  </a:cubicBezTo>
                  <a:cubicBezTo>
                    <a:pt x="273" y="2003"/>
                    <a:pt x="294" y="2028"/>
                    <a:pt x="303" y="2027"/>
                  </a:cubicBezTo>
                  <a:cubicBezTo>
                    <a:pt x="312" y="2026"/>
                    <a:pt x="316" y="2021"/>
                    <a:pt x="316" y="2021"/>
                  </a:cubicBezTo>
                  <a:cubicBezTo>
                    <a:pt x="316" y="2021"/>
                    <a:pt x="310" y="2045"/>
                    <a:pt x="307" y="2081"/>
                  </a:cubicBezTo>
                  <a:cubicBezTo>
                    <a:pt x="304" y="2116"/>
                    <a:pt x="279" y="2216"/>
                    <a:pt x="275" y="2226"/>
                  </a:cubicBezTo>
                  <a:cubicBezTo>
                    <a:pt x="271" y="2236"/>
                    <a:pt x="255" y="2300"/>
                    <a:pt x="252" y="2314"/>
                  </a:cubicBezTo>
                  <a:cubicBezTo>
                    <a:pt x="250" y="2329"/>
                    <a:pt x="245" y="2348"/>
                    <a:pt x="243" y="2353"/>
                  </a:cubicBezTo>
                  <a:cubicBezTo>
                    <a:pt x="240" y="2358"/>
                    <a:pt x="209" y="2457"/>
                    <a:pt x="201" y="2476"/>
                  </a:cubicBezTo>
                  <a:cubicBezTo>
                    <a:pt x="193" y="2496"/>
                    <a:pt x="162" y="2687"/>
                    <a:pt x="162" y="2747"/>
                  </a:cubicBezTo>
                  <a:cubicBezTo>
                    <a:pt x="162" y="2747"/>
                    <a:pt x="63" y="2951"/>
                    <a:pt x="52" y="3085"/>
                  </a:cubicBezTo>
                  <a:cubicBezTo>
                    <a:pt x="49" y="3110"/>
                    <a:pt x="49" y="3132"/>
                    <a:pt x="50" y="3150"/>
                  </a:cubicBezTo>
                  <a:cubicBezTo>
                    <a:pt x="829" y="3150"/>
                    <a:pt x="829" y="3150"/>
                    <a:pt x="829" y="3150"/>
                  </a:cubicBezTo>
                  <a:cubicBezTo>
                    <a:pt x="829" y="3150"/>
                    <a:pt x="829" y="3150"/>
                    <a:pt x="829" y="3150"/>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íṧlïḍè"/>
            <p:cNvSpPr/>
            <p:nvPr/>
          </p:nvSpPr>
          <p:spPr bwMode="auto">
            <a:xfrm>
              <a:off x="5002213" y="2116138"/>
              <a:ext cx="17463" cy="14288"/>
            </a:xfrm>
            <a:custGeom>
              <a:avLst/>
              <a:gdLst>
                <a:gd name="T0" fmla="*/ 16 w 16"/>
                <a:gd name="T1" fmla="*/ 14 h 14"/>
                <a:gd name="T2" fmla="*/ 0 w 16"/>
                <a:gd name="T3" fmla="*/ 0 h 14"/>
                <a:gd name="T4" fmla="*/ 16 w 16"/>
                <a:gd name="T5" fmla="*/ 14 h 14"/>
              </a:gdLst>
              <a:ahLst/>
              <a:cxnLst>
                <a:cxn ang="0">
                  <a:pos x="T0" y="T1"/>
                </a:cxn>
                <a:cxn ang="0">
                  <a:pos x="T2" y="T3"/>
                </a:cxn>
                <a:cxn ang="0">
                  <a:pos x="T4" y="T5"/>
                </a:cxn>
              </a:cxnLst>
              <a:rect l="0" t="0" r="r" b="b"/>
              <a:pathLst>
                <a:path w="16" h="14">
                  <a:moveTo>
                    <a:pt x="16" y="14"/>
                  </a:moveTo>
                  <a:cubicBezTo>
                    <a:pt x="6" y="5"/>
                    <a:pt x="0" y="0"/>
                    <a:pt x="0" y="0"/>
                  </a:cubicBezTo>
                  <a:cubicBezTo>
                    <a:pt x="2" y="2"/>
                    <a:pt x="7" y="8"/>
                    <a:pt x="16" y="14"/>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íṥlïḋè"/>
            <p:cNvSpPr/>
            <p:nvPr/>
          </p:nvSpPr>
          <p:spPr bwMode="auto">
            <a:xfrm>
              <a:off x="5503863" y="2649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îŝlïḍe"/>
            <p:cNvSpPr/>
            <p:nvPr/>
          </p:nvSpPr>
          <p:spPr bwMode="auto">
            <a:xfrm>
              <a:off x="5019675" y="2066925"/>
              <a:ext cx="544513" cy="636588"/>
            </a:xfrm>
            <a:custGeom>
              <a:avLst/>
              <a:gdLst>
                <a:gd name="T0" fmla="*/ 461 w 528"/>
                <a:gd name="T1" fmla="*/ 542 h 617"/>
                <a:gd name="T2" fmla="*/ 441 w 528"/>
                <a:gd name="T3" fmla="*/ 507 h 617"/>
                <a:gd name="T4" fmla="*/ 395 w 528"/>
                <a:gd name="T5" fmla="*/ 470 h 617"/>
                <a:gd name="T6" fmla="*/ 363 w 528"/>
                <a:gd name="T7" fmla="*/ 451 h 617"/>
                <a:gd name="T8" fmla="*/ 365 w 528"/>
                <a:gd name="T9" fmla="*/ 439 h 617"/>
                <a:gd name="T10" fmla="*/ 344 w 528"/>
                <a:gd name="T11" fmla="*/ 410 h 617"/>
                <a:gd name="T12" fmla="*/ 343 w 528"/>
                <a:gd name="T13" fmla="*/ 400 h 617"/>
                <a:gd name="T14" fmla="*/ 271 w 528"/>
                <a:gd name="T15" fmla="*/ 286 h 617"/>
                <a:gd name="T16" fmla="*/ 242 w 528"/>
                <a:gd name="T17" fmla="*/ 232 h 617"/>
                <a:gd name="T18" fmla="*/ 272 w 528"/>
                <a:gd name="T19" fmla="*/ 248 h 617"/>
                <a:gd name="T20" fmla="*/ 528 w 528"/>
                <a:gd name="T21" fmla="*/ 357 h 617"/>
                <a:gd name="T22" fmla="*/ 396 w 528"/>
                <a:gd name="T23" fmla="*/ 293 h 617"/>
                <a:gd name="T24" fmla="*/ 389 w 528"/>
                <a:gd name="T25" fmla="*/ 248 h 617"/>
                <a:gd name="T26" fmla="*/ 458 w 528"/>
                <a:gd name="T27" fmla="*/ 120 h 617"/>
                <a:gd name="T28" fmla="*/ 389 w 528"/>
                <a:gd name="T29" fmla="*/ 75 h 617"/>
                <a:gd name="T30" fmla="*/ 361 w 528"/>
                <a:gd name="T31" fmla="*/ 99 h 617"/>
                <a:gd name="T32" fmla="*/ 362 w 528"/>
                <a:gd name="T33" fmla="*/ 62 h 617"/>
                <a:gd name="T34" fmla="*/ 222 w 528"/>
                <a:gd name="T35" fmla="*/ 13 h 617"/>
                <a:gd name="T36" fmla="*/ 156 w 528"/>
                <a:gd name="T37" fmla="*/ 165 h 617"/>
                <a:gd name="T38" fmla="*/ 0 w 528"/>
                <a:gd name="T39" fmla="*/ 61 h 617"/>
                <a:gd name="T40" fmla="*/ 232 w 528"/>
                <a:gd name="T41" fmla="*/ 226 h 617"/>
                <a:gd name="T42" fmla="*/ 267 w 528"/>
                <a:gd name="T43" fmla="*/ 290 h 617"/>
                <a:gd name="T44" fmla="*/ 335 w 528"/>
                <a:gd name="T45" fmla="*/ 403 h 617"/>
                <a:gd name="T46" fmla="*/ 335 w 528"/>
                <a:gd name="T47" fmla="*/ 408 h 617"/>
                <a:gd name="T48" fmla="*/ 335 w 528"/>
                <a:gd name="T49" fmla="*/ 408 h 617"/>
                <a:gd name="T50" fmla="*/ 305 w 528"/>
                <a:gd name="T51" fmla="*/ 439 h 617"/>
                <a:gd name="T52" fmla="*/ 318 w 528"/>
                <a:gd name="T53" fmla="*/ 463 h 617"/>
                <a:gd name="T54" fmla="*/ 329 w 528"/>
                <a:gd name="T55" fmla="*/ 486 h 617"/>
                <a:gd name="T56" fmla="*/ 395 w 528"/>
                <a:gd name="T57" fmla="*/ 557 h 617"/>
                <a:gd name="T58" fmla="*/ 395 w 528"/>
                <a:gd name="T59" fmla="*/ 602 h 617"/>
                <a:gd name="T60" fmla="*/ 406 w 528"/>
                <a:gd name="T61" fmla="*/ 584 h 617"/>
                <a:gd name="T62" fmla="*/ 404 w 528"/>
                <a:gd name="T63" fmla="*/ 554 h 617"/>
                <a:gd name="T64" fmla="*/ 413 w 528"/>
                <a:gd name="T65" fmla="*/ 593 h 617"/>
                <a:gd name="T66" fmla="*/ 419 w 528"/>
                <a:gd name="T67" fmla="*/ 617 h 617"/>
                <a:gd name="T68" fmla="*/ 416 w 528"/>
                <a:gd name="T69" fmla="*/ 596 h 617"/>
                <a:gd name="T70" fmla="*/ 416 w 528"/>
                <a:gd name="T71" fmla="*/ 557 h 617"/>
                <a:gd name="T72" fmla="*/ 407 w 528"/>
                <a:gd name="T73" fmla="*/ 532 h 617"/>
                <a:gd name="T74" fmla="*/ 446 w 528"/>
                <a:gd name="T75" fmla="*/ 573 h 617"/>
                <a:gd name="T76" fmla="*/ 460 w 528"/>
                <a:gd name="T77" fmla="*/ 602 h 617"/>
                <a:gd name="T78" fmla="*/ 446 w 528"/>
                <a:gd name="T79" fmla="*/ 554 h 617"/>
                <a:gd name="T80" fmla="*/ 434 w 528"/>
                <a:gd name="T81" fmla="*/ 523 h 617"/>
                <a:gd name="T82" fmla="*/ 457 w 528"/>
                <a:gd name="T83" fmla="*/ 546 h 617"/>
                <a:gd name="T84" fmla="*/ 469 w 528"/>
                <a:gd name="T85" fmla="*/ 565 h 617"/>
                <a:gd name="T86" fmla="*/ 461 w 528"/>
                <a:gd name="T87" fmla="*/ 54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 h="617">
                  <a:moveTo>
                    <a:pt x="461" y="542"/>
                  </a:moveTo>
                  <a:cubicBezTo>
                    <a:pt x="462" y="521"/>
                    <a:pt x="448" y="512"/>
                    <a:pt x="441" y="507"/>
                  </a:cubicBezTo>
                  <a:cubicBezTo>
                    <a:pt x="434" y="502"/>
                    <a:pt x="398" y="475"/>
                    <a:pt x="395" y="470"/>
                  </a:cubicBezTo>
                  <a:cubicBezTo>
                    <a:pt x="393" y="466"/>
                    <a:pt x="373" y="458"/>
                    <a:pt x="363" y="451"/>
                  </a:cubicBezTo>
                  <a:cubicBezTo>
                    <a:pt x="364" y="447"/>
                    <a:pt x="365" y="443"/>
                    <a:pt x="365" y="439"/>
                  </a:cubicBezTo>
                  <a:cubicBezTo>
                    <a:pt x="365" y="425"/>
                    <a:pt x="356" y="413"/>
                    <a:pt x="344" y="410"/>
                  </a:cubicBezTo>
                  <a:cubicBezTo>
                    <a:pt x="344" y="407"/>
                    <a:pt x="344" y="403"/>
                    <a:pt x="343" y="400"/>
                  </a:cubicBezTo>
                  <a:cubicBezTo>
                    <a:pt x="339" y="362"/>
                    <a:pt x="307" y="310"/>
                    <a:pt x="271" y="286"/>
                  </a:cubicBezTo>
                  <a:cubicBezTo>
                    <a:pt x="234" y="260"/>
                    <a:pt x="240" y="238"/>
                    <a:pt x="242" y="232"/>
                  </a:cubicBezTo>
                  <a:cubicBezTo>
                    <a:pt x="252" y="237"/>
                    <a:pt x="262" y="242"/>
                    <a:pt x="272" y="248"/>
                  </a:cubicBezTo>
                  <a:cubicBezTo>
                    <a:pt x="440" y="334"/>
                    <a:pt x="528" y="357"/>
                    <a:pt x="528" y="357"/>
                  </a:cubicBezTo>
                  <a:cubicBezTo>
                    <a:pt x="396" y="293"/>
                    <a:pt x="396" y="293"/>
                    <a:pt x="396" y="293"/>
                  </a:cubicBezTo>
                  <a:cubicBezTo>
                    <a:pt x="389" y="248"/>
                    <a:pt x="389" y="248"/>
                    <a:pt x="389" y="248"/>
                  </a:cubicBezTo>
                  <a:cubicBezTo>
                    <a:pt x="458" y="120"/>
                    <a:pt x="458" y="120"/>
                    <a:pt x="458" y="120"/>
                  </a:cubicBezTo>
                  <a:cubicBezTo>
                    <a:pt x="389" y="75"/>
                    <a:pt x="389" y="75"/>
                    <a:pt x="389" y="75"/>
                  </a:cubicBezTo>
                  <a:cubicBezTo>
                    <a:pt x="361" y="99"/>
                    <a:pt x="361" y="99"/>
                    <a:pt x="361" y="99"/>
                  </a:cubicBezTo>
                  <a:cubicBezTo>
                    <a:pt x="362" y="62"/>
                    <a:pt x="362" y="62"/>
                    <a:pt x="362" y="62"/>
                  </a:cubicBezTo>
                  <a:cubicBezTo>
                    <a:pt x="362" y="62"/>
                    <a:pt x="293" y="0"/>
                    <a:pt x="222" y="13"/>
                  </a:cubicBezTo>
                  <a:cubicBezTo>
                    <a:pt x="222" y="13"/>
                    <a:pt x="151" y="123"/>
                    <a:pt x="156" y="165"/>
                  </a:cubicBezTo>
                  <a:cubicBezTo>
                    <a:pt x="156" y="165"/>
                    <a:pt x="43" y="94"/>
                    <a:pt x="0" y="61"/>
                  </a:cubicBezTo>
                  <a:cubicBezTo>
                    <a:pt x="34" y="91"/>
                    <a:pt x="120" y="163"/>
                    <a:pt x="232" y="226"/>
                  </a:cubicBezTo>
                  <a:cubicBezTo>
                    <a:pt x="229" y="233"/>
                    <a:pt x="222" y="258"/>
                    <a:pt x="267" y="290"/>
                  </a:cubicBezTo>
                  <a:cubicBezTo>
                    <a:pt x="303" y="315"/>
                    <a:pt x="331" y="372"/>
                    <a:pt x="335" y="403"/>
                  </a:cubicBezTo>
                  <a:cubicBezTo>
                    <a:pt x="335" y="405"/>
                    <a:pt x="335" y="407"/>
                    <a:pt x="335" y="408"/>
                  </a:cubicBezTo>
                  <a:cubicBezTo>
                    <a:pt x="335" y="408"/>
                    <a:pt x="335" y="408"/>
                    <a:pt x="335" y="408"/>
                  </a:cubicBezTo>
                  <a:cubicBezTo>
                    <a:pt x="318" y="408"/>
                    <a:pt x="305" y="422"/>
                    <a:pt x="305" y="439"/>
                  </a:cubicBezTo>
                  <a:cubicBezTo>
                    <a:pt x="305" y="449"/>
                    <a:pt x="310" y="458"/>
                    <a:pt x="318" y="463"/>
                  </a:cubicBezTo>
                  <a:cubicBezTo>
                    <a:pt x="319" y="470"/>
                    <a:pt x="322" y="478"/>
                    <a:pt x="329" y="486"/>
                  </a:cubicBezTo>
                  <a:cubicBezTo>
                    <a:pt x="346" y="509"/>
                    <a:pt x="378" y="537"/>
                    <a:pt x="395" y="557"/>
                  </a:cubicBezTo>
                  <a:cubicBezTo>
                    <a:pt x="412" y="576"/>
                    <a:pt x="401" y="591"/>
                    <a:pt x="395" y="602"/>
                  </a:cubicBezTo>
                  <a:cubicBezTo>
                    <a:pt x="395" y="602"/>
                    <a:pt x="403" y="595"/>
                    <a:pt x="406" y="584"/>
                  </a:cubicBezTo>
                  <a:cubicBezTo>
                    <a:pt x="408" y="572"/>
                    <a:pt x="404" y="554"/>
                    <a:pt x="404" y="554"/>
                  </a:cubicBezTo>
                  <a:cubicBezTo>
                    <a:pt x="404" y="554"/>
                    <a:pt x="418" y="570"/>
                    <a:pt x="413" y="593"/>
                  </a:cubicBezTo>
                  <a:cubicBezTo>
                    <a:pt x="408" y="616"/>
                    <a:pt x="413" y="608"/>
                    <a:pt x="419" y="617"/>
                  </a:cubicBezTo>
                  <a:cubicBezTo>
                    <a:pt x="419" y="617"/>
                    <a:pt x="412" y="605"/>
                    <a:pt x="416" y="596"/>
                  </a:cubicBezTo>
                  <a:cubicBezTo>
                    <a:pt x="420" y="587"/>
                    <a:pt x="420" y="567"/>
                    <a:pt x="416" y="557"/>
                  </a:cubicBezTo>
                  <a:cubicBezTo>
                    <a:pt x="413" y="547"/>
                    <a:pt x="407" y="532"/>
                    <a:pt x="407" y="532"/>
                  </a:cubicBezTo>
                  <a:cubicBezTo>
                    <a:pt x="407" y="531"/>
                    <a:pt x="442" y="550"/>
                    <a:pt x="446" y="573"/>
                  </a:cubicBezTo>
                  <a:cubicBezTo>
                    <a:pt x="449" y="597"/>
                    <a:pt x="456" y="599"/>
                    <a:pt x="460" y="602"/>
                  </a:cubicBezTo>
                  <a:cubicBezTo>
                    <a:pt x="460" y="602"/>
                    <a:pt x="446" y="569"/>
                    <a:pt x="446" y="554"/>
                  </a:cubicBezTo>
                  <a:cubicBezTo>
                    <a:pt x="446" y="540"/>
                    <a:pt x="443" y="532"/>
                    <a:pt x="434" y="523"/>
                  </a:cubicBezTo>
                  <a:cubicBezTo>
                    <a:pt x="434" y="523"/>
                    <a:pt x="454" y="527"/>
                    <a:pt x="457" y="546"/>
                  </a:cubicBezTo>
                  <a:cubicBezTo>
                    <a:pt x="459" y="565"/>
                    <a:pt x="466" y="564"/>
                    <a:pt x="469" y="565"/>
                  </a:cubicBezTo>
                  <a:cubicBezTo>
                    <a:pt x="467" y="564"/>
                    <a:pt x="459" y="560"/>
                    <a:pt x="461" y="542"/>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ṥḻîďê"/>
            <p:cNvSpPr/>
            <p:nvPr/>
          </p:nvSpPr>
          <p:spPr bwMode="auto">
            <a:xfrm>
              <a:off x="2992438" y="1906588"/>
              <a:ext cx="304800" cy="698500"/>
            </a:xfrm>
            <a:custGeom>
              <a:avLst/>
              <a:gdLst>
                <a:gd name="T0" fmla="*/ 284 w 296"/>
                <a:gd name="T1" fmla="*/ 188 h 677"/>
                <a:gd name="T2" fmla="*/ 254 w 296"/>
                <a:gd name="T3" fmla="*/ 171 h 677"/>
                <a:gd name="T4" fmla="*/ 235 w 296"/>
                <a:gd name="T5" fmla="*/ 0 h 677"/>
                <a:gd name="T6" fmla="*/ 0 w 296"/>
                <a:gd name="T7" fmla="*/ 223 h 677"/>
                <a:gd name="T8" fmla="*/ 35 w 296"/>
                <a:gd name="T9" fmla="*/ 433 h 677"/>
                <a:gd name="T10" fmla="*/ 94 w 296"/>
                <a:gd name="T11" fmla="*/ 368 h 677"/>
                <a:gd name="T12" fmla="*/ 113 w 296"/>
                <a:gd name="T13" fmla="*/ 402 h 677"/>
                <a:gd name="T14" fmla="*/ 127 w 296"/>
                <a:gd name="T15" fmla="*/ 484 h 677"/>
                <a:gd name="T16" fmla="*/ 126 w 296"/>
                <a:gd name="T17" fmla="*/ 484 h 677"/>
                <a:gd name="T18" fmla="*/ 102 w 296"/>
                <a:gd name="T19" fmla="*/ 507 h 677"/>
                <a:gd name="T20" fmla="*/ 105 w 296"/>
                <a:gd name="T21" fmla="*/ 517 h 677"/>
                <a:gd name="T22" fmla="*/ 99 w 296"/>
                <a:gd name="T23" fmla="*/ 545 h 677"/>
                <a:gd name="T24" fmla="*/ 84 w 296"/>
                <a:gd name="T25" fmla="*/ 601 h 677"/>
                <a:gd name="T26" fmla="*/ 78 w 296"/>
                <a:gd name="T27" fmla="*/ 629 h 677"/>
                <a:gd name="T28" fmla="*/ 85 w 296"/>
                <a:gd name="T29" fmla="*/ 607 h 677"/>
                <a:gd name="T30" fmla="*/ 85 w 296"/>
                <a:gd name="T31" fmla="*/ 637 h 677"/>
                <a:gd name="T32" fmla="*/ 80 w 296"/>
                <a:gd name="T33" fmla="*/ 663 h 677"/>
                <a:gd name="T34" fmla="*/ 90 w 296"/>
                <a:gd name="T35" fmla="*/ 641 h 677"/>
                <a:gd name="T36" fmla="*/ 95 w 296"/>
                <a:gd name="T37" fmla="*/ 617 h 677"/>
                <a:gd name="T38" fmla="*/ 101 w 296"/>
                <a:gd name="T39" fmla="*/ 653 h 677"/>
                <a:gd name="T40" fmla="*/ 113 w 296"/>
                <a:gd name="T41" fmla="*/ 677 h 677"/>
                <a:gd name="T42" fmla="*/ 104 w 296"/>
                <a:gd name="T43" fmla="*/ 638 h 677"/>
                <a:gd name="T44" fmla="*/ 102 w 296"/>
                <a:gd name="T45" fmla="*/ 617 h 677"/>
                <a:gd name="T46" fmla="*/ 119 w 296"/>
                <a:gd name="T47" fmla="*/ 649 h 677"/>
                <a:gd name="T48" fmla="*/ 132 w 296"/>
                <a:gd name="T49" fmla="*/ 676 h 677"/>
                <a:gd name="T50" fmla="*/ 125 w 296"/>
                <a:gd name="T51" fmla="*/ 645 h 677"/>
                <a:gd name="T52" fmla="*/ 119 w 296"/>
                <a:gd name="T53" fmla="*/ 620 h 677"/>
                <a:gd name="T54" fmla="*/ 138 w 296"/>
                <a:gd name="T55" fmla="*/ 646 h 677"/>
                <a:gd name="T56" fmla="*/ 146 w 296"/>
                <a:gd name="T57" fmla="*/ 666 h 677"/>
                <a:gd name="T58" fmla="*/ 140 w 296"/>
                <a:gd name="T59" fmla="*/ 634 h 677"/>
                <a:gd name="T60" fmla="*/ 132 w 296"/>
                <a:gd name="T61" fmla="*/ 615 h 677"/>
                <a:gd name="T62" fmla="*/ 132 w 296"/>
                <a:gd name="T63" fmla="*/ 590 h 677"/>
                <a:gd name="T64" fmla="*/ 143 w 296"/>
                <a:gd name="T65" fmla="*/ 555 h 677"/>
                <a:gd name="T66" fmla="*/ 142 w 296"/>
                <a:gd name="T67" fmla="*/ 524 h 677"/>
                <a:gd name="T68" fmla="*/ 150 w 296"/>
                <a:gd name="T69" fmla="*/ 507 h 677"/>
                <a:gd name="T70" fmla="*/ 137 w 296"/>
                <a:gd name="T71" fmla="*/ 486 h 677"/>
                <a:gd name="T72" fmla="*/ 100 w 296"/>
                <a:gd name="T73" fmla="*/ 367 h 677"/>
                <a:gd name="T74" fmla="*/ 98 w 296"/>
                <a:gd name="T75" fmla="*/ 363 h 677"/>
                <a:gd name="T76" fmla="*/ 111 w 296"/>
                <a:gd name="T77" fmla="*/ 348 h 677"/>
                <a:gd name="T78" fmla="*/ 185 w 296"/>
                <a:gd name="T79" fmla="*/ 384 h 677"/>
                <a:gd name="T80" fmla="*/ 244 w 296"/>
                <a:gd name="T81" fmla="*/ 352 h 677"/>
                <a:gd name="T82" fmla="*/ 294 w 296"/>
                <a:gd name="T83" fmla="*/ 251 h 677"/>
                <a:gd name="T84" fmla="*/ 284 w 296"/>
                <a:gd name="T85" fmla="*/ 188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6" h="677">
                  <a:moveTo>
                    <a:pt x="284" y="188"/>
                  </a:moveTo>
                  <a:cubicBezTo>
                    <a:pt x="254" y="171"/>
                    <a:pt x="254" y="171"/>
                    <a:pt x="254" y="171"/>
                  </a:cubicBezTo>
                  <a:cubicBezTo>
                    <a:pt x="235" y="0"/>
                    <a:pt x="235" y="0"/>
                    <a:pt x="235" y="0"/>
                  </a:cubicBezTo>
                  <a:cubicBezTo>
                    <a:pt x="235" y="0"/>
                    <a:pt x="25" y="203"/>
                    <a:pt x="0" y="223"/>
                  </a:cubicBezTo>
                  <a:cubicBezTo>
                    <a:pt x="0" y="223"/>
                    <a:pt x="10" y="357"/>
                    <a:pt x="35" y="433"/>
                  </a:cubicBezTo>
                  <a:cubicBezTo>
                    <a:pt x="94" y="368"/>
                    <a:pt x="94" y="368"/>
                    <a:pt x="94" y="368"/>
                  </a:cubicBezTo>
                  <a:cubicBezTo>
                    <a:pt x="99" y="380"/>
                    <a:pt x="106" y="392"/>
                    <a:pt x="113" y="402"/>
                  </a:cubicBezTo>
                  <a:cubicBezTo>
                    <a:pt x="133" y="430"/>
                    <a:pt x="132" y="463"/>
                    <a:pt x="127" y="484"/>
                  </a:cubicBezTo>
                  <a:cubicBezTo>
                    <a:pt x="127" y="484"/>
                    <a:pt x="127" y="484"/>
                    <a:pt x="126" y="484"/>
                  </a:cubicBezTo>
                  <a:cubicBezTo>
                    <a:pt x="113" y="484"/>
                    <a:pt x="102" y="494"/>
                    <a:pt x="102" y="507"/>
                  </a:cubicBezTo>
                  <a:cubicBezTo>
                    <a:pt x="102" y="511"/>
                    <a:pt x="103" y="514"/>
                    <a:pt x="105" y="517"/>
                  </a:cubicBezTo>
                  <a:cubicBezTo>
                    <a:pt x="102" y="523"/>
                    <a:pt x="99" y="531"/>
                    <a:pt x="99" y="545"/>
                  </a:cubicBezTo>
                  <a:cubicBezTo>
                    <a:pt x="99" y="571"/>
                    <a:pt x="95" y="588"/>
                    <a:pt x="84" y="601"/>
                  </a:cubicBezTo>
                  <a:cubicBezTo>
                    <a:pt x="73" y="615"/>
                    <a:pt x="78" y="635"/>
                    <a:pt x="78" y="629"/>
                  </a:cubicBezTo>
                  <a:cubicBezTo>
                    <a:pt x="78" y="629"/>
                    <a:pt x="76" y="614"/>
                    <a:pt x="85" y="607"/>
                  </a:cubicBezTo>
                  <a:cubicBezTo>
                    <a:pt x="85" y="607"/>
                    <a:pt x="82" y="621"/>
                    <a:pt x="85" y="637"/>
                  </a:cubicBezTo>
                  <a:cubicBezTo>
                    <a:pt x="88" y="653"/>
                    <a:pt x="86" y="657"/>
                    <a:pt x="80" y="663"/>
                  </a:cubicBezTo>
                  <a:cubicBezTo>
                    <a:pt x="80" y="663"/>
                    <a:pt x="94" y="656"/>
                    <a:pt x="90" y="641"/>
                  </a:cubicBezTo>
                  <a:cubicBezTo>
                    <a:pt x="86" y="626"/>
                    <a:pt x="95" y="617"/>
                    <a:pt x="95" y="617"/>
                  </a:cubicBezTo>
                  <a:cubicBezTo>
                    <a:pt x="95" y="617"/>
                    <a:pt x="93" y="636"/>
                    <a:pt x="101" y="653"/>
                  </a:cubicBezTo>
                  <a:cubicBezTo>
                    <a:pt x="109" y="669"/>
                    <a:pt x="113" y="677"/>
                    <a:pt x="113" y="677"/>
                  </a:cubicBezTo>
                  <a:cubicBezTo>
                    <a:pt x="113" y="677"/>
                    <a:pt x="106" y="648"/>
                    <a:pt x="104" y="638"/>
                  </a:cubicBezTo>
                  <a:cubicBezTo>
                    <a:pt x="102" y="628"/>
                    <a:pt x="102" y="617"/>
                    <a:pt x="102" y="617"/>
                  </a:cubicBezTo>
                  <a:cubicBezTo>
                    <a:pt x="102" y="617"/>
                    <a:pt x="117" y="632"/>
                    <a:pt x="119" y="649"/>
                  </a:cubicBezTo>
                  <a:cubicBezTo>
                    <a:pt x="121" y="666"/>
                    <a:pt x="122" y="670"/>
                    <a:pt x="132" y="676"/>
                  </a:cubicBezTo>
                  <a:cubicBezTo>
                    <a:pt x="132" y="676"/>
                    <a:pt x="123" y="655"/>
                    <a:pt x="125" y="645"/>
                  </a:cubicBezTo>
                  <a:cubicBezTo>
                    <a:pt x="127" y="635"/>
                    <a:pt x="119" y="623"/>
                    <a:pt x="119" y="620"/>
                  </a:cubicBezTo>
                  <a:cubicBezTo>
                    <a:pt x="118" y="617"/>
                    <a:pt x="134" y="626"/>
                    <a:pt x="138" y="646"/>
                  </a:cubicBezTo>
                  <a:cubicBezTo>
                    <a:pt x="146" y="666"/>
                    <a:pt x="146" y="666"/>
                    <a:pt x="146" y="666"/>
                  </a:cubicBezTo>
                  <a:cubicBezTo>
                    <a:pt x="146" y="666"/>
                    <a:pt x="141" y="644"/>
                    <a:pt x="140" y="634"/>
                  </a:cubicBezTo>
                  <a:cubicBezTo>
                    <a:pt x="139" y="625"/>
                    <a:pt x="134" y="618"/>
                    <a:pt x="132" y="615"/>
                  </a:cubicBezTo>
                  <a:cubicBezTo>
                    <a:pt x="130" y="611"/>
                    <a:pt x="131" y="599"/>
                    <a:pt x="132" y="590"/>
                  </a:cubicBezTo>
                  <a:cubicBezTo>
                    <a:pt x="134" y="582"/>
                    <a:pt x="144" y="563"/>
                    <a:pt x="143" y="555"/>
                  </a:cubicBezTo>
                  <a:cubicBezTo>
                    <a:pt x="143" y="549"/>
                    <a:pt x="143" y="533"/>
                    <a:pt x="142" y="524"/>
                  </a:cubicBezTo>
                  <a:cubicBezTo>
                    <a:pt x="147" y="520"/>
                    <a:pt x="150" y="514"/>
                    <a:pt x="150" y="507"/>
                  </a:cubicBezTo>
                  <a:cubicBezTo>
                    <a:pt x="150" y="498"/>
                    <a:pt x="145" y="490"/>
                    <a:pt x="137" y="486"/>
                  </a:cubicBezTo>
                  <a:cubicBezTo>
                    <a:pt x="141" y="463"/>
                    <a:pt x="136" y="429"/>
                    <a:pt x="100" y="367"/>
                  </a:cubicBezTo>
                  <a:cubicBezTo>
                    <a:pt x="99" y="365"/>
                    <a:pt x="99" y="364"/>
                    <a:pt x="98" y="363"/>
                  </a:cubicBezTo>
                  <a:cubicBezTo>
                    <a:pt x="111" y="348"/>
                    <a:pt x="111" y="348"/>
                    <a:pt x="111" y="348"/>
                  </a:cubicBezTo>
                  <a:cubicBezTo>
                    <a:pt x="185" y="384"/>
                    <a:pt x="185" y="384"/>
                    <a:pt x="185" y="384"/>
                  </a:cubicBezTo>
                  <a:cubicBezTo>
                    <a:pt x="185" y="384"/>
                    <a:pt x="222" y="376"/>
                    <a:pt x="244" y="352"/>
                  </a:cubicBezTo>
                  <a:cubicBezTo>
                    <a:pt x="266" y="327"/>
                    <a:pt x="293" y="279"/>
                    <a:pt x="294" y="251"/>
                  </a:cubicBezTo>
                  <a:cubicBezTo>
                    <a:pt x="296" y="222"/>
                    <a:pt x="284" y="188"/>
                    <a:pt x="284" y="188"/>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sļiḓê"/>
            <p:cNvSpPr/>
            <p:nvPr/>
          </p:nvSpPr>
          <p:spPr bwMode="auto">
            <a:xfrm>
              <a:off x="3813175" y="2522538"/>
              <a:ext cx="717550" cy="522288"/>
            </a:xfrm>
            <a:custGeom>
              <a:avLst/>
              <a:gdLst>
                <a:gd name="T0" fmla="*/ 562 w 695"/>
                <a:gd name="T1" fmla="*/ 118 h 507"/>
                <a:gd name="T2" fmla="*/ 568 w 695"/>
                <a:gd name="T3" fmla="*/ 92 h 507"/>
                <a:gd name="T4" fmla="*/ 445 w 695"/>
                <a:gd name="T5" fmla="*/ 26 h 507"/>
                <a:gd name="T6" fmla="*/ 349 w 695"/>
                <a:gd name="T7" fmla="*/ 0 h 507"/>
                <a:gd name="T8" fmla="*/ 267 w 695"/>
                <a:gd name="T9" fmla="*/ 250 h 507"/>
                <a:gd name="T10" fmla="*/ 266 w 695"/>
                <a:gd name="T11" fmla="*/ 250 h 507"/>
                <a:gd name="T12" fmla="*/ 107 w 695"/>
                <a:gd name="T13" fmla="*/ 292 h 507"/>
                <a:gd name="T14" fmla="*/ 93 w 695"/>
                <a:gd name="T15" fmla="*/ 288 h 507"/>
                <a:gd name="T16" fmla="*/ 73 w 695"/>
                <a:gd name="T17" fmla="*/ 298 h 507"/>
                <a:gd name="T18" fmla="*/ 44 w 695"/>
                <a:gd name="T19" fmla="*/ 401 h 507"/>
                <a:gd name="T20" fmla="*/ 158 w 695"/>
                <a:gd name="T21" fmla="*/ 457 h 507"/>
                <a:gd name="T22" fmla="*/ 216 w 695"/>
                <a:gd name="T23" fmla="*/ 468 h 507"/>
                <a:gd name="T24" fmla="*/ 153 w 695"/>
                <a:gd name="T25" fmla="*/ 449 h 507"/>
                <a:gd name="T26" fmla="*/ 206 w 695"/>
                <a:gd name="T27" fmla="*/ 428 h 507"/>
                <a:gd name="T28" fmla="*/ 250 w 695"/>
                <a:gd name="T29" fmla="*/ 438 h 507"/>
                <a:gd name="T30" fmla="*/ 174 w 695"/>
                <a:gd name="T31" fmla="*/ 418 h 507"/>
                <a:gd name="T32" fmla="*/ 140 w 695"/>
                <a:gd name="T33" fmla="*/ 410 h 507"/>
                <a:gd name="T34" fmla="*/ 205 w 695"/>
                <a:gd name="T35" fmla="*/ 398 h 507"/>
                <a:gd name="T36" fmla="*/ 215 w 695"/>
                <a:gd name="T37" fmla="*/ 365 h 507"/>
                <a:gd name="T38" fmla="*/ 177 w 695"/>
                <a:gd name="T39" fmla="*/ 397 h 507"/>
                <a:gd name="T40" fmla="*/ 143 w 695"/>
                <a:gd name="T41" fmla="*/ 388 h 507"/>
                <a:gd name="T42" fmla="*/ 115 w 695"/>
                <a:gd name="T43" fmla="*/ 378 h 507"/>
                <a:gd name="T44" fmla="*/ 94 w 695"/>
                <a:gd name="T45" fmla="*/ 358 h 507"/>
                <a:gd name="T46" fmla="*/ 111 w 695"/>
                <a:gd name="T47" fmla="*/ 329 h 507"/>
                <a:gd name="T48" fmla="*/ 117 w 695"/>
                <a:gd name="T49" fmla="*/ 312 h 507"/>
                <a:gd name="T50" fmla="*/ 112 w 695"/>
                <a:gd name="T51" fmla="*/ 297 h 507"/>
                <a:gd name="T52" fmla="*/ 145 w 695"/>
                <a:gd name="T53" fmla="*/ 283 h 507"/>
                <a:gd name="T54" fmla="*/ 267 w 695"/>
                <a:gd name="T55" fmla="*/ 252 h 507"/>
                <a:gd name="T56" fmla="*/ 235 w 695"/>
                <a:gd name="T57" fmla="*/ 393 h 507"/>
                <a:gd name="T58" fmla="*/ 332 w 695"/>
                <a:gd name="T59" fmla="*/ 455 h 507"/>
                <a:gd name="T60" fmla="*/ 495 w 695"/>
                <a:gd name="T61" fmla="*/ 507 h 507"/>
                <a:gd name="T62" fmla="*/ 514 w 695"/>
                <a:gd name="T63" fmla="*/ 406 h 507"/>
                <a:gd name="T64" fmla="*/ 598 w 695"/>
                <a:gd name="T65" fmla="*/ 376 h 507"/>
                <a:gd name="T66" fmla="*/ 686 w 695"/>
                <a:gd name="T67" fmla="*/ 217 h 507"/>
                <a:gd name="T68" fmla="*/ 695 w 695"/>
                <a:gd name="T69" fmla="*/ 191 h 507"/>
                <a:gd name="T70" fmla="*/ 562 w 695"/>
                <a:gd name="T71" fmla="*/ 11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507">
                  <a:moveTo>
                    <a:pt x="562" y="118"/>
                  </a:moveTo>
                  <a:cubicBezTo>
                    <a:pt x="568" y="92"/>
                    <a:pt x="568" y="92"/>
                    <a:pt x="568" y="92"/>
                  </a:cubicBezTo>
                  <a:cubicBezTo>
                    <a:pt x="568" y="92"/>
                    <a:pt x="500" y="37"/>
                    <a:pt x="445" y="26"/>
                  </a:cubicBezTo>
                  <a:cubicBezTo>
                    <a:pt x="391" y="16"/>
                    <a:pt x="349" y="0"/>
                    <a:pt x="349" y="0"/>
                  </a:cubicBezTo>
                  <a:cubicBezTo>
                    <a:pt x="349" y="0"/>
                    <a:pt x="301" y="137"/>
                    <a:pt x="267" y="250"/>
                  </a:cubicBezTo>
                  <a:cubicBezTo>
                    <a:pt x="267" y="250"/>
                    <a:pt x="267" y="250"/>
                    <a:pt x="266" y="250"/>
                  </a:cubicBezTo>
                  <a:cubicBezTo>
                    <a:pt x="187" y="265"/>
                    <a:pt x="134" y="276"/>
                    <a:pt x="107" y="292"/>
                  </a:cubicBezTo>
                  <a:cubicBezTo>
                    <a:pt x="103" y="289"/>
                    <a:pt x="98" y="288"/>
                    <a:pt x="93" y="288"/>
                  </a:cubicBezTo>
                  <a:cubicBezTo>
                    <a:pt x="85" y="288"/>
                    <a:pt x="77" y="292"/>
                    <a:pt x="73" y="298"/>
                  </a:cubicBezTo>
                  <a:cubicBezTo>
                    <a:pt x="59" y="302"/>
                    <a:pt x="0" y="321"/>
                    <a:pt x="44" y="401"/>
                  </a:cubicBezTo>
                  <a:cubicBezTo>
                    <a:pt x="94" y="492"/>
                    <a:pt x="121" y="467"/>
                    <a:pt x="158" y="457"/>
                  </a:cubicBezTo>
                  <a:cubicBezTo>
                    <a:pt x="196" y="446"/>
                    <a:pt x="211" y="462"/>
                    <a:pt x="216" y="468"/>
                  </a:cubicBezTo>
                  <a:cubicBezTo>
                    <a:pt x="216" y="468"/>
                    <a:pt x="206" y="437"/>
                    <a:pt x="153" y="449"/>
                  </a:cubicBezTo>
                  <a:cubicBezTo>
                    <a:pt x="153" y="449"/>
                    <a:pt x="194" y="435"/>
                    <a:pt x="206" y="428"/>
                  </a:cubicBezTo>
                  <a:cubicBezTo>
                    <a:pt x="218" y="421"/>
                    <a:pt x="243" y="431"/>
                    <a:pt x="250" y="438"/>
                  </a:cubicBezTo>
                  <a:cubicBezTo>
                    <a:pt x="243" y="429"/>
                    <a:pt x="209" y="395"/>
                    <a:pt x="174" y="418"/>
                  </a:cubicBezTo>
                  <a:cubicBezTo>
                    <a:pt x="171" y="420"/>
                    <a:pt x="149" y="412"/>
                    <a:pt x="140" y="410"/>
                  </a:cubicBezTo>
                  <a:cubicBezTo>
                    <a:pt x="140" y="410"/>
                    <a:pt x="187" y="400"/>
                    <a:pt x="205" y="398"/>
                  </a:cubicBezTo>
                  <a:cubicBezTo>
                    <a:pt x="222" y="397"/>
                    <a:pt x="217" y="376"/>
                    <a:pt x="215" y="365"/>
                  </a:cubicBezTo>
                  <a:cubicBezTo>
                    <a:pt x="215" y="365"/>
                    <a:pt x="209" y="394"/>
                    <a:pt x="177" y="397"/>
                  </a:cubicBezTo>
                  <a:cubicBezTo>
                    <a:pt x="146" y="399"/>
                    <a:pt x="147" y="392"/>
                    <a:pt x="143" y="388"/>
                  </a:cubicBezTo>
                  <a:cubicBezTo>
                    <a:pt x="138" y="383"/>
                    <a:pt x="126" y="382"/>
                    <a:pt x="115" y="378"/>
                  </a:cubicBezTo>
                  <a:cubicBezTo>
                    <a:pt x="103" y="375"/>
                    <a:pt x="89" y="367"/>
                    <a:pt x="94" y="358"/>
                  </a:cubicBezTo>
                  <a:cubicBezTo>
                    <a:pt x="98" y="350"/>
                    <a:pt x="115" y="341"/>
                    <a:pt x="111" y="329"/>
                  </a:cubicBezTo>
                  <a:cubicBezTo>
                    <a:pt x="115" y="324"/>
                    <a:pt x="117" y="319"/>
                    <a:pt x="117" y="312"/>
                  </a:cubicBezTo>
                  <a:cubicBezTo>
                    <a:pt x="117" y="306"/>
                    <a:pt x="115" y="301"/>
                    <a:pt x="112" y="297"/>
                  </a:cubicBezTo>
                  <a:cubicBezTo>
                    <a:pt x="120" y="292"/>
                    <a:pt x="131" y="287"/>
                    <a:pt x="145" y="283"/>
                  </a:cubicBezTo>
                  <a:cubicBezTo>
                    <a:pt x="170" y="275"/>
                    <a:pt x="229" y="260"/>
                    <a:pt x="267" y="252"/>
                  </a:cubicBezTo>
                  <a:cubicBezTo>
                    <a:pt x="247" y="319"/>
                    <a:pt x="232" y="377"/>
                    <a:pt x="235" y="393"/>
                  </a:cubicBezTo>
                  <a:cubicBezTo>
                    <a:pt x="235" y="393"/>
                    <a:pt x="318" y="446"/>
                    <a:pt x="332" y="455"/>
                  </a:cubicBezTo>
                  <a:cubicBezTo>
                    <a:pt x="347" y="465"/>
                    <a:pt x="495" y="507"/>
                    <a:pt x="495" y="507"/>
                  </a:cubicBezTo>
                  <a:cubicBezTo>
                    <a:pt x="514" y="406"/>
                    <a:pt x="514" y="406"/>
                    <a:pt x="514" y="406"/>
                  </a:cubicBezTo>
                  <a:cubicBezTo>
                    <a:pt x="514" y="406"/>
                    <a:pt x="583" y="393"/>
                    <a:pt x="598" y="376"/>
                  </a:cubicBezTo>
                  <a:cubicBezTo>
                    <a:pt x="614" y="360"/>
                    <a:pt x="677" y="243"/>
                    <a:pt x="686" y="217"/>
                  </a:cubicBezTo>
                  <a:cubicBezTo>
                    <a:pt x="695" y="191"/>
                    <a:pt x="695" y="191"/>
                    <a:pt x="695" y="191"/>
                  </a:cubicBezTo>
                  <a:lnTo>
                    <a:pt x="562" y="118"/>
                  </a:ln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íšḻïḓè"/>
            <p:cNvSpPr/>
            <p:nvPr/>
          </p:nvSpPr>
          <p:spPr bwMode="auto">
            <a:xfrm>
              <a:off x="6076950" y="1447800"/>
              <a:ext cx="492125" cy="601663"/>
            </a:xfrm>
            <a:custGeom>
              <a:avLst/>
              <a:gdLst>
                <a:gd name="T0" fmla="*/ 382 w 478"/>
                <a:gd name="T1" fmla="*/ 220 h 583"/>
                <a:gd name="T2" fmla="*/ 382 w 478"/>
                <a:gd name="T3" fmla="*/ 205 h 583"/>
                <a:gd name="T4" fmla="*/ 475 w 478"/>
                <a:gd name="T5" fmla="*/ 105 h 583"/>
                <a:gd name="T6" fmla="*/ 237 w 478"/>
                <a:gd name="T7" fmla="*/ 280 h 583"/>
                <a:gd name="T8" fmla="*/ 210 w 478"/>
                <a:gd name="T9" fmla="*/ 191 h 583"/>
                <a:gd name="T10" fmla="*/ 236 w 478"/>
                <a:gd name="T11" fmla="*/ 134 h 583"/>
                <a:gd name="T12" fmla="*/ 251 w 478"/>
                <a:gd name="T13" fmla="*/ 141 h 583"/>
                <a:gd name="T14" fmla="*/ 267 w 478"/>
                <a:gd name="T15" fmla="*/ 132 h 583"/>
                <a:gd name="T16" fmla="*/ 280 w 478"/>
                <a:gd name="T17" fmla="*/ 100 h 583"/>
                <a:gd name="T18" fmla="*/ 301 w 478"/>
                <a:gd name="T19" fmla="*/ 71 h 583"/>
                <a:gd name="T20" fmla="*/ 335 w 478"/>
                <a:gd name="T21" fmla="*/ 40 h 583"/>
                <a:gd name="T22" fmla="*/ 303 w 478"/>
                <a:gd name="T23" fmla="*/ 55 h 583"/>
                <a:gd name="T24" fmla="*/ 323 w 478"/>
                <a:gd name="T25" fmla="*/ 38 h 583"/>
                <a:gd name="T26" fmla="*/ 333 w 478"/>
                <a:gd name="T27" fmla="*/ 26 h 583"/>
                <a:gd name="T28" fmla="*/ 330 w 478"/>
                <a:gd name="T29" fmla="*/ 11 h 583"/>
                <a:gd name="T30" fmla="*/ 319 w 478"/>
                <a:gd name="T31" fmla="*/ 18 h 583"/>
                <a:gd name="T32" fmla="*/ 326 w 478"/>
                <a:gd name="T33" fmla="*/ 10 h 583"/>
                <a:gd name="T34" fmla="*/ 316 w 478"/>
                <a:gd name="T35" fmla="*/ 3 h 583"/>
                <a:gd name="T36" fmla="*/ 314 w 478"/>
                <a:gd name="T37" fmla="*/ 6 h 583"/>
                <a:gd name="T38" fmla="*/ 300 w 478"/>
                <a:gd name="T39" fmla="*/ 26 h 583"/>
                <a:gd name="T40" fmla="*/ 308 w 478"/>
                <a:gd name="T41" fmla="*/ 10 h 583"/>
                <a:gd name="T42" fmla="*/ 310 w 478"/>
                <a:gd name="T43" fmla="*/ 0 h 583"/>
                <a:gd name="T44" fmla="*/ 294 w 478"/>
                <a:gd name="T45" fmla="*/ 26 h 583"/>
                <a:gd name="T46" fmla="*/ 267 w 478"/>
                <a:gd name="T47" fmla="*/ 49 h 583"/>
                <a:gd name="T48" fmla="*/ 262 w 478"/>
                <a:gd name="T49" fmla="*/ 84 h 583"/>
                <a:gd name="T50" fmla="*/ 254 w 478"/>
                <a:gd name="T51" fmla="*/ 104 h 583"/>
                <a:gd name="T52" fmla="*/ 251 w 478"/>
                <a:gd name="T53" fmla="*/ 104 h 583"/>
                <a:gd name="T54" fmla="*/ 232 w 478"/>
                <a:gd name="T55" fmla="*/ 123 h 583"/>
                <a:gd name="T56" fmla="*/ 232 w 478"/>
                <a:gd name="T57" fmla="*/ 127 h 583"/>
                <a:gd name="T58" fmla="*/ 209 w 478"/>
                <a:gd name="T59" fmla="*/ 152 h 583"/>
                <a:gd name="T60" fmla="*/ 235 w 478"/>
                <a:gd name="T61" fmla="*/ 281 h 583"/>
                <a:gd name="T62" fmla="*/ 197 w 478"/>
                <a:gd name="T63" fmla="*/ 309 h 583"/>
                <a:gd name="T64" fmla="*/ 0 w 478"/>
                <a:gd name="T65" fmla="*/ 491 h 583"/>
                <a:gd name="T66" fmla="*/ 129 w 478"/>
                <a:gd name="T67" fmla="*/ 420 h 583"/>
                <a:gd name="T68" fmla="*/ 220 w 478"/>
                <a:gd name="T69" fmla="*/ 583 h 583"/>
                <a:gd name="T70" fmla="*/ 245 w 478"/>
                <a:gd name="T71" fmla="*/ 559 h 583"/>
                <a:gd name="T72" fmla="*/ 247 w 478"/>
                <a:gd name="T73" fmla="*/ 505 h 583"/>
                <a:gd name="T74" fmla="*/ 268 w 478"/>
                <a:gd name="T75" fmla="*/ 540 h 583"/>
                <a:gd name="T76" fmla="*/ 304 w 478"/>
                <a:gd name="T77" fmla="*/ 497 h 583"/>
                <a:gd name="T78" fmla="*/ 478 w 478"/>
                <a:gd name="T79" fmla="*/ 314 h 583"/>
                <a:gd name="T80" fmla="*/ 382 w 478"/>
                <a:gd name="T81" fmla="*/ 22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8" h="583">
                  <a:moveTo>
                    <a:pt x="382" y="220"/>
                  </a:moveTo>
                  <a:cubicBezTo>
                    <a:pt x="382" y="205"/>
                    <a:pt x="382" y="205"/>
                    <a:pt x="382" y="205"/>
                  </a:cubicBezTo>
                  <a:cubicBezTo>
                    <a:pt x="475" y="105"/>
                    <a:pt x="475" y="105"/>
                    <a:pt x="475" y="105"/>
                  </a:cubicBezTo>
                  <a:cubicBezTo>
                    <a:pt x="237" y="280"/>
                    <a:pt x="237" y="280"/>
                    <a:pt x="237" y="280"/>
                  </a:cubicBezTo>
                  <a:cubicBezTo>
                    <a:pt x="227" y="258"/>
                    <a:pt x="217" y="224"/>
                    <a:pt x="210" y="191"/>
                  </a:cubicBezTo>
                  <a:cubicBezTo>
                    <a:pt x="205" y="167"/>
                    <a:pt x="221" y="147"/>
                    <a:pt x="236" y="134"/>
                  </a:cubicBezTo>
                  <a:cubicBezTo>
                    <a:pt x="239" y="139"/>
                    <a:pt x="245" y="141"/>
                    <a:pt x="251" y="141"/>
                  </a:cubicBezTo>
                  <a:cubicBezTo>
                    <a:pt x="258" y="141"/>
                    <a:pt x="264" y="138"/>
                    <a:pt x="267" y="132"/>
                  </a:cubicBezTo>
                  <a:cubicBezTo>
                    <a:pt x="275" y="127"/>
                    <a:pt x="275" y="105"/>
                    <a:pt x="280" y="100"/>
                  </a:cubicBezTo>
                  <a:cubicBezTo>
                    <a:pt x="284" y="93"/>
                    <a:pt x="290" y="87"/>
                    <a:pt x="301" y="71"/>
                  </a:cubicBezTo>
                  <a:cubicBezTo>
                    <a:pt x="311" y="56"/>
                    <a:pt x="335" y="40"/>
                    <a:pt x="335" y="40"/>
                  </a:cubicBezTo>
                  <a:cubicBezTo>
                    <a:pt x="325" y="39"/>
                    <a:pt x="302" y="56"/>
                    <a:pt x="303" y="55"/>
                  </a:cubicBezTo>
                  <a:cubicBezTo>
                    <a:pt x="304" y="53"/>
                    <a:pt x="316" y="40"/>
                    <a:pt x="323" y="38"/>
                  </a:cubicBezTo>
                  <a:cubicBezTo>
                    <a:pt x="330" y="35"/>
                    <a:pt x="333" y="33"/>
                    <a:pt x="333" y="26"/>
                  </a:cubicBezTo>
                  <a:cubicBezTo>
                    <a:pt x="332" y="20"/>
                    <a:pt x="330" y="11"/>
                    <a:pt x="330" y="11"/>
                  </a:cubicBezTo>
                  <a:cubicBezTo>
                    <a:pt x="330" y="11"/>
                    <a:pt x="317" y="19"/>
                    <a:pt x="319" y="18"/>
                  </a:cubicBezTo>
                  <a:cubicBezTo>
                    <a:pt x="320" y="16"/>
                    <a:pt x="326" y="10"/>
                    <a:pt x="326" y="10"/>
                  </a:cubicBezTo>
                  <a:cubicBezTo>
                    <a:pt x="316" y="3"/>
                    <a:pt x="316" y="3"/>
                    <a:pt x="316" y="3"/>
                  </a:cubicBezTo>
                  <a:cubicBezTo>
                    <a:pt x="314" y="6"/>
                    <a:pt x="314" y="6"/>
                    <a:pt x="314" y="6"/>
                  </a:cubicBezTo>
                  <a:cubicBezTo>
                    <a:pt x="314" y="6"/>
                    <a:pt x="305" y="18"/>
                    <a:pt x="300" y="26"/>
                  </a:cubicBezTo>
                  <a:cubicBezTo>
                    <a:pt x="303" y="20"/>
                    <a:pt x="306" y="13"/>
                    <a:pt x="308" y="10"/>
                  </a:cubicBezTo>
                  <a:cubicBezTo>
                    <a:pt x="310" y="4"/>
                    <a:pt x="310" y="0"/>
                    <a:pt x="310" y="0"/>
                  </a:cubicBezTo>
                  <a:cubicBezTo>
                    <a:pt x="310" y="0"/>
                    <a:pt x="300" y="18"/>
                    <a:pt x="294" y="26"/>
                  </a:cubicBezTo>
                  <a:cubicBezTo>
                    <a:pt x="288" y="35"/>
                    <a:pt x="279" y="35"/>
                    <a:pt x="267" y="49"/>
                  </a:cubicBezTo>
                  <a:cubicBezTo>
                    <a:pt x="254" y="63"/>
                    <a:pt x="260" y="71"/>
                    <a:pt x="262" y="84"/>
                  </a:cubicBezTo>
                  <a:cubicBezTo>
                    <a:pt x="263" y="92"/>
                    <a:pt x="258" y="100"/>
                    <a:pt x="254" y="104"/>
                  </a:cubicBezTo>
                  <a:cubicBezTo>
                    <a:pt x="253" y="104"/>
                    <a:pt x="252" y="104"/>
                    <a:pt x="251" y="104"/>
                  </a:cubicBezTo>
                  <a:cubicBezTo>
                    <a:pt x="240" y="104"/>
                    <a:pt x="232" y="112"/>
                    <a:pt x="232" y="123"/>
                  </a:cubicBezTo>
                  <a:cubicBezTo>
                    <a:pt x="232" y="124"/>
                    <a:pt x="232" y="126"/>
                    <a:pt x="232" y="127"/>
                  </a:cubicBezTo>
                  <a:cubicBezTo>
                    <a:pt x="225" y="130"/>
                    <a:pt x="217" y="137"/>
                    <a:pt x="209" y="152"/>
                  </a:cubicBezTo>
                  <a:cubicBezTo>
                    <a:pt x="187" y="197"/>
                    <a:pt x="217" y="254"/>
                    <a:pt x="235" y="281"/>
                  </a:cubicBezTo>
                  <a:cubicBezTo>
                    <a:pt x="197" y="309"/>
                    <a:pt x="197" y="309"/>
                    <a:pt x="197" y="309"/>
                  </a:cubicBezTo>
                  <a:cubicBezTo>
                    <a:pt x="0" y="491"/>
                    <a:pt x="0" y="491"/>
                    <a:pt x="0" y="491"/>
                  </a:cubicBezTo>
                  <a:cubicBezTo>
                    <a:pt x="129" y="420"/>
                    <a:pt x="129" y="420"/>
                    <a:pt x="129" y="420"/>
                  </a:cubicBezTo>
                  <a:cubicBezTo>
                    <a:pt x="139" y="473"/>
                    <a:pt x="220" y="583"/>
                    <a:pt x="220" y="583"/>
                  </a:cubicBezTo>
                  <a:cubicBezTo>
                    <a:pt x="245" y="559"/>
                    <a:pt x="245" y="559"/>
                    <a:pt x="245" y="559"/>
                  </a:cubicBezTo>
                  <a:cubicBezTo>
                    <a:pt x="245" y="559"/>
                    <a:pt x="245" y="509"/>
                    <a:pt x="247" y="505"/>
                  </a:cubicBezTo>
                  <a:cubicBezTo>
                    <a:pt x="248" y="500"/>
                    <a:pt x="268" y="540"/>
                    <a:pt x="268" y="540"/>
                  </a:cubicBezTo>
                  <a:cubicBezTo>
                    <a:pt x="268" y="540"/>
                    <a:pt x="297" y="511"/>
                    <a:pt x="304" y="497"/>
                  </a:cubicBezTo>
                  <a:cubicBezTo>
                    <a:pt x="312" y="484"/>
                    <a:pt x="478" y="314"/>
                    <a:pt x="478" y="314"/>
                  </a:cubicBezTo>
                  <a:lnTo>
                    <a:pt x="382" y="220"/>
                  </a:ln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ṡľïḍè"/>
            <p:cNvSpPr/>
            <p:nvPr/>
          </p:nvSpPr>
          <p:spPr bwMode="auto">
            <a:xfrm>
              <a:off x="8307388" y="2066925"/>
              <a:ext cx="534988" cy="708025"/>
            </a:xfrm>
            <a:custGeom>
              <a:avLst/>
              <a:gdLst>
                <a:gd name="T0" fmla="*/ 508 w 518"/>
                <a:gd name="T1" fmla="*/ 261 h 686"/>
                <a:gd name="T2" fmla="*/ 455 w 518"/>
                <a:gd name="T3" fmla="*/ 309 h 686"/>
                <a:gd name="T4" fmla="*/ 490 w 518"/>
                <a:gd name="T5" fmla="*/ 241 h 686"/>
                <a:gd name="T6" fmla="*/ 328 w 518"/>
                <a:gd name="T7" fmla="*/ 227 h 686"/>
                <a:gd name="T8" fmla="*/ 251 w 518"/>
                <a:gd name="T9" fmla="*/ 273 h 686"/>
                <a:gd name="T10" fmla="*/ 92 w 518"/>
                <a:gd name="T11" fmla="*/ 198 h 686"/>
                <a:gd name="T12" fmla="*/ 110 w 518"/>
                <a:gd name="T13" fmla="*/ 384 h 686"/>
                <a:gd name="T14" fmla="*/ 60 w 518"/>
                <a:gd name="T15" fmla="*/ 280 h 686"/>
                <a:gd name="T16" fmla="*/ 60 w 518"/>
                <a:gd name="T17" fmla="*/ 196 h 686"/>
                <a:gd name="T18" fmla="*/ 68 w 518"/>
                <a:gd name="T19" fmla="*/ 179 h 686"/>
                <a:gd name="T20" fmla="*/ 62 w 518"/>
                <a:gd name="T21" fmla="*/ 164 h 686"/>
                <a:gd name="T22" fmla="*/ 53 w 518"/>
                <a:gd name="T23" fmla="*/ 102 h 686"/>
                <a:gd name="T24" fmla="*/ 72 w 518"/>
                <a:gd name="T25" fmla="*/ 20 h 686"/>
                <a:gd name="T26" fmla="*/ 40 w 518"/>
                <a:gd name="T27" fmla="*/ 98 h 686"/>
                <a:gd name="T28" fmla="*/ 50 w 518"/>
                <a:gd name="T29" fmla="*/ 47 h 686"/>
                <a:gd name="T30" fmla="*/ 59 w 518"/>
                <a:gd name="T31" fmla="*/ 8 h 686"/>
                <a:gd name="T32" fmla="*/ 34 w 518"/>
                <a:gd name="T33" fmla="*/ 9 h 686"/>
                <a:gd name="T34" fmla="*/ 34 w 518"/>
                <a:gd name="T35" fmla="*/ 25 h 686"/>
                <a:gd name="T36" fmla="*/ 27 w 518"/>
                <a:gd name="T37" fmla="*/ 8 h 686"/>
                <a:gd name="T38" fmla="*/ 19 w 518"/>
                <a:gd name="T39" fmla="*/ 12 h 686"/>
                <a:gd name="T40" fmla="*/ 20 w 518"/>
                <a:gd name="T41" fmla="*/ 42 h 686"/>
                <a:gd name="T42" fmla="*/ 10 w 518"/>
                <a:gd name="T43" fmla="*/ 13 h 686"/>
                <a:gd name="T44" fmla="*/ 11 w 518"/>
                <a:gd name="T45" fmla="*/ 15 h 686"/>
                <a:gd name="T46" fmla="*/ 7 w 518"/>
                <a:gd name="T47" fmla="*/ 112 h 686"/>
                <a:gd name="T48" fmla="*/ 22 w 518"/>
                <a:gd name="T49" fmla="*/ 174 h 686"/>
                <a:gd name="T50" fmla="*/ 22 w 518"/>
                <a:gd name="T51" fmla="*/ 179 h 686"/>
                <a:gd name="T52" fmla="*/ 45 w 518"/>
                <a:gd name="T53" fmla="*/ 202 h 686"/>
                <a:gd name="T54" fmla="*/ 56 w 518"/>
                <a:gd name="T55" fmla="*/ 199 h 686"/>
                <a:gd name="T56" fmla="*/ 56 w 518"/>
                <a:gd name="T57" fmla="*/ 215 h 686"/>
                <a:gd name="T58" fmla="*/ 72 w 518"/>
                <a:gd name="T59" fmla="*/ 358 h 686"/>
                <a:gd name="T60" fmla="*/ 111 w 518"/>
                <a:gd name="T61" fmla="*/ 388 h 686"/>
                <a:gd name="T62" fmla="*/ 127 w 518"/>
                <a:gd name="T63" fmla="*/ 535 h 686"/>
                <a:gd name="T64" fmla="*/ 434 w 518"/>
                <a:gd name="T65" fmla="*/ 686 h 686"/>
                <a:gd name="T66" fmla="*/ 423 w 518"/>
                <a:gd name="T67" fmla="*/ 515 h 686"/>
                <a:gd name="T68" fmla="*/ 441 w 518"/>
                <a:gd name="T69" fmla="*/ 491 h 686"/>
                <a:gd name="T70" fmla="*/ 514 w 518"/>
                <a:gd name="T71" fmla="*/ 356 h 686"/>
                <a:gd name="T72" fmla="*/ 508 w 518"/>
                <a:gd name="T73" fmla="*/ 261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8" h="686">
                  <a:moveTo>
                    <a:pt x="508" y="261"/>
                  </a:moveTo>
                  <a:cubicBezTo>
                    <a:pt x="455" y="309"/>
                    <a:pt x="455" y="309"/>
                    <a:pt x="455" y="309"/>
                  </a:cubicBezTo>
                  <a:cubicBezTo>
                    <a:pt x="455" y="309"/>
                    <a:pt x="485" y="248"/>
                    <a:pt x="490" y="241"/>
                  </a:cubicBezTo>
                  <a:cubicBezTo>
                    <a:pt x="481" y="243"/>
                    <a:pt x="369" y="209"/>
                    <a:pt x="328" y="227"/>
                  </a:cubicBezTo>
                  <a:cubicBezTo>
                    <a:pt x="286" y="246"/>
                    <a:pt x="251" y="273"/>
                    <a:pt x="251" y="273"/>
                  </a:cubicBezTo>
                  <a:cubicBezTo>
                    <a:pt x="251" y="273"/>
                    <a:pt x="99" y="192"/>
                    <a:pt x="92" y="198"/>
                  </a:cubicBezTo>
                  <a:cubicBezTo>
                    <a:pt x="90" y="200"/>
                    <a:pt x="100" y="295"/>
                    <a:pt x="110" y="384"/>
                  </a:cubicBezTo>
                  <a:cubicBezTo>
                    <a:pt x="79" y="356"/>
                    <a:pt x="56" y="321"/>
                    <a:pt x="60" y="280"/>
                  </a:cubicBezTo>
                  <a:cubicBezTo>
                    <a:pt x="64" y="235"/>
                    <a:pt x="63" y="211"/>
                    <a:pt x="60" y="196"/>
                  </a:cubicBezTo>
                  <a:cubicBezTo>
                    <a:pt x="65" y="192"/>
                    <a:pt x="68" y="186"/>
                    <a:pt x="68" y="179"/>
                  </a:cubicBezTo>
                  <a:cubicBezTo>
                    <a:pt x="68" y="173"/>
                    <a:pt x="65" y="168"/>
                    <a:pt x="62" y="164"/>
                  </a:cubicBezTo>
                  <a:cubicBezTo>
                    <a:pt x="63" y="151"/>
                    <a:pt x="57" y="132"/>
                    <a:pt x="53" y="102"/>
                  </a:cubicBezTo>
                  <a:cubicBezTo>
                    <a:pt x="49" y="68"/>
                    <a:pt x="72" y="20"/>
                    <a:pt x="72" y="20"/>
                  </a:cubicBezTo>
                  <a:cubicBezTo>
                    <a:pt x="55" y="28"/>
                    <a:pt x="42" y="107"/>
                    <a:pt x="40" y="98"/>
                  </a:cubicBezTo>
                  <a:cubicBezTo>
                    <a:pt x="38" y="88"/>
                    <a:pt x="45" y="61"/>
                    <a:pt x="50" y="47"/>
                  </a:cubicBezTo>
                  <a:cubicBezTo>
                    <a:pt x="55" y="33"/>
                    <a:pt x="61" y="8"/>
                    <a:pt x="59" y="8"/>
                  </a:cubicBezTo>
                  <a:cubicBezTo>
                    <a:pt x="56" y="7"/>
                    <a:pt x="34" y="9"/>
                    <a:pt x="34" y="9"/>
                  </a:cubicBezTo>
                  <a:cubicBezTo>
                    <a:pt x="34" y="25"/>
                    <a:pt x="34" y="25"/>
                    <a:pt x="34" y="25"/>
                  </a:cubicBezTo>
                  <a:cubicBezTo>
                    <a:pt x="27" y="8"/>
                    <a:pt x="27" y="8"/>
                    <a:pt x="27" y="8"/>
                  </a:cubicBezTo>
                  <a:cubicBezTo>
                    <a:pt x="27" y="8"/>
                    <a:pt x="13" y="6"/>
                    <a:pt x="19" y="12"/>
                  </a:cubicBezTo>
                  <a:cubicBezTo>
                    <a:pt x="25" y="19"/>
                    <a:pt x="20" y="42"/>
                    <a:pt x="20" y="42"/>
                  </a:cubicBezTo>
                  <a:cubicBezTo>
                    <a:pt x="20" y="23"/>
                    <a:pt x="3" y="0"/>
                    <a:pt x="10" y="13"/>
                  </a:cubicBezTo>
                  <a:cubicBezTo>
                    <a:pt x="10" y="13"/>
                    <a:pt x="11" y="14"/>
                    <a:pt x="11" y="15"/>
                  </a:cubicBezTo>
                  <a:cubicBezTo>
                    <a:pt x="16" y="30"/>
                    <a:pt x="15" y="71"/>
                    <a:pt x="7" y="112"/>
                  </a:cubicBezTo>
                  <a:cubicBezTo>
                    <a:pt x="0" y="146"/>
                    <a:pt x="15" y="166"/>
                    <a:pt x="22" y="174"/>
                  </a:cubicBezTo>
                  <a:cubicBezTo>
                    <a:pt x="22" y="175"/>
                    <a:pt x="22" y="177"/>
                    <a:pt x="22" y="179"/>
                  </a:cubicBezTo>
                  <a:cubicBezTo>
                    <a:pt x="22" y="192"/>
                    <a:pt x="32" y="202"/>
                    <a:pt x="45" y="202"/>
                  </a:cubicBezTo>
                  <a:cubicBezTo>
                    <a:pt x="49" y="202"/>
                    <a:pt x="53" y="201"/>
                    <a:pt x="56" y="199"/>
                  </a:cubicBezTo>
                  <a:cubicBezTo>
                    <a:pt x="57" y="204"/>
                    <a:pt x="57" y="209"/>
                    <a:pt x="56" y="215"/>
                  </a:cubicBezTo>
                  <a:cubicBezTo>
                    <a:pt x="50" y="240"/>
                    <a:pt x="43" y="339"/>
                    <a:pt x="72" y="358"/>
                  </a:cubicBezTo>
                  <a:cubicBezTo>
                    <a:pt x="79" y="363"/>
                    <a:pt x="93" y="375"/>
                    <a:pt x="111" y="388"/>
                  </a:cubicBezTo>
                  <a:cubicBezTo>
                    <a:pt x="119" y="465"/>
                    <a:pt x="127" y="535"/>
                    <a:pt x="127" y="535"/>
                  </a:cubicBezTo>
                  <a:cubicBezTo>
                    <a:pt x="127" y="535"/>
                    <a:pt x="402" y="680"/>
                    <a:pt x="434" y="686"/>
                  </a:cubicBezTo>
                  <a:cubicBezTo>
                    <a:pt x="423" y="515"/>
                    <a:pt x="423" y="515"/>
                    <a:pt x="423" y="515"/>
                  </a:cubicBezTo>
                  <a:cubicBezTo>
                    <a:pt x="423" y="515"/>
                    <a:pt x="438" y="495"/>
                    <a:pt x="441" y="491"/>
                  </a:cubicBezTo>
                  <a:cubicBezTo>
                    <a:pt x="445" y="487"/>
                    <a:pt x="510" y="363"/>
                    <a:pt x="514" y="356"/>
                  </a:cubicBezTo>
                  <a:cubicBezTo>
                    <a:pt x="518" y="349"/>
                    <a:pt x="508" y="261"/>
                    <a:pt x="508" y="261"/>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iṩḻíḍe"/>
            <p:cNvSpPr/>
            <p:nvPr/>
          </p:nvSpPr>
          <p:spPr bwMode="auto">
            <a:xfrm>
              <a:off x="8812213" y="2314575"/>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îşļïḓê"/>
            <p:cNvSpPr/>
            <p:nvPr/>
          </p:nvSpPr>
          <p:spPr bwMode="auto">
            <a:xfrm>
              <a:off x="8083550" y="2963863"/>
              <a:ext cx="1303338" cy="2446338"/>
            </a:xfrm>
            <a:custGeom>
              <a:avLst/>
              <a:gdLst>
                <a:gd name="T0" fmla="*/ 1036 w 1263"/>
                <a:gd name="T1" fmla="*/ 2140 h 2373"/>
                <a:gd name="T2" fmla="*/ 985 w 1263"/>
                <a:gd name="T3" fmla="*/ 1783 h 2373"/>
                <a:gd name="T4" fmla="*/ 1105 w 1263"/>
                <a:gd name="T5" fmla="*/ 1785 h 2373"/>
                <a:gd name="T6" fmla="*/ 1129 w 1263"/>
                <a:gd name="T7" fmla="*/ 1812 h 2373"/>
                <a:gd name="T8" fmla="*/ 1186 w 1263"/>
                <a:gd name="T9" fmla="*/ 1822 h 2373"/>
                <a:gd name="T10" fmla="*/ 1243 w 1263"/>
                <a:gd name="T11" fmla="*/ 1798 h 2373"/>
                <a:gd name="T12" fmla="*/ 1243 w 1263"/>
                <a:gd name="T13" fmla="*/ 1704 h 2373"/>
                <a:gd name="T14" fmla="*/ 1040 w 1263"/>
                <a:gd name="T15" fmla="*/ 1052 h 2373"/>
                <a:gd name="T16" fmla="*/ 992 w 1263"/>
                <a:gd name="T17" fmla="*/ 920 h 2373"/>
                <a:gd name="T18" fmla="*/ 915 w 1263"/>
                <a:gd name="T19" fmla="*/ 737 h 2373"/>
                <a:gd name="T20" fmla="*/ 905 w 1263"/>
                <a:gd name="T21" fmla="*/ 634 h 2373"/>
                <a:gd name="T22" fmla="*/ 847 w 1263"/>
                <a:gd name="T23" fmla="*/ 551 h 2373"/>
                <a:gd name="T24" fmla="*/ 770 w 1263"/>
                <a:gd name="T25" fmla="*/ 494 h 2373"/>
                <a:gd name="T26" fmla="*/ 691 w 1263"/>
                <a:gd name="T27" fmla="*/ 456 h 2373"/>
                <a:gd name="T28" fmla="*/ 591 w 1263"/>
                <a:gd name="T29" fmla="*/ 452 h 2373"/>
                <a:gd name="T30" fmla="*/ 475 w 1263"/>
                <a:gd name="T31" fmla="*/ 549 h 2373"/>
                <a:gd name="T32" fmla="*/ 459 w 1263"/>
                <a:gd name="T33" fmla="*/ 698 h 2373"/>
                <a:gd name="T34" fmla="*/ 469 w 1263"/>
                <a:gd name="T35" fmla="*/ 763 h 2373"/>
                <a:gd name="T36" fmla="*/ 512 w 1263"/>
                <a:gd name="T37" fmla="*/ 811 h 2373"/>
                <a:gd name="T38" fmla="*/ 577 w 1263"/>
                <a:gd name="T39" fmla="*/ 862 h 2373"/>
                <a:gd name="T40" fmla="*/ 568 w 1263"/>
                <a:gd name="T41" fmla="*/ 899 h 2373"/>
                <a:gd name="T42" fmla="*/ 504 w 1263"/>
                <a:gd name="T43" fmla="*/ 870 h 2373"/>
                <a:gd name="T44" fmla="*/ 462 w 1263"/>
                <a:gd name="T45" fmla="*/ 838 h 2373"/>
                <a:gd name="T46" fmla="*/ 433 w 1263"/>
                <a:gd name="T47" fmla="*/ 823 h 2373"/>
                <a:gd name="T48" fmla="*/ 397 w 1263"/>
                <a:gd name="T49" fmla="*/ 788 h 2373"/>
                <a:gd name="T50" fmla="*/ 363 w 1263"/>
                <a:gd name="T51" fmla="*/ 788 h 2373"/>
                <a:gd name="T52" fmla="*/ 335 w 1263"/>
                <a:gd name="T53" fmla="*/ 755 h 2373"/>
                <a:gd name="T54" fmla="*/ 305 w 1263"/>
                <a:gd name="T55" fmla="*/ 697 h 2373"/>
                <a:gd name="T56" fmla="*/ 285 w 1263"/>
                <a:gd name="T57" fmla="*/ 635 h 2373"/>
                <a:gd name="T58" fmla="*/ 228 w 1263"/>
                <a:gd name="T59" fmla="*/ 558 h 2373"/>
                <a:gd name="T60" fmla="*/ 183 w 1263"/>
                <a:gd name="T61" fmla="*/ 399 h 2373"/>
                <a:gd name="T62" fmla="*/ 179 w 1263"/>
                <a:gd name="T63" fmla="*/ 247 h 2373"/>
                <a:gd name="T64" fmla="*/ 189 w 1263"/>
                <a:gd name="T65" fmla="*/ 192 h 2373"/>
                <a:gd name="T66" fmla="*/ 236 w 1263"/>
                <a:gd name="T67" fmla="*/ 84 h 2373"/>
                <a:gd name="T68" fmla="*/ 232 w 1263"/>
                <a:gd name="T69" fmla="*/ 58 h 2373"/>
                <a:gd name="T70" fmla="*/ 167 w 1263"/>
                <a:gd name="T71" fmla="*/ 0 h 2373"/>
                <a:gd name="T72" fmla="*/ 171 w 1263"/>
                <a:gd name="T73" fmla="*/ 85 h 2373"/>
                <a:gd name="T74" fmla="*/ 162 w 1263"/>
                <a:gd name="T75" fmla="*/ 85 h 2373"/>
                <a:gd name="T76" fmla="*/ 121 w 1263"/>
                <a:gd name="T77" fmla="*/ 62 h 2373"/>
                <a:gd name="T78" fmla="*/ 93 w 1263"/>
                <a:gd name="T79" fmla="*/ 85 h 2373"/>
                <a:gd name="T80" fmla="*/ 68 w 1263"/>
                <a:gd name="T81" fmla="*/ 125 h 2373"/>
                <a:gd name="T82" fmla="*/ 74 w 1263"/>
                <a:gd name="T83" fmla="*/ 212 h 2373"/>
                <a:gd name="T84" fmla="*/ 71 w 1263"/>
                <a:gd name="T85" fmla="*/ 238 h 2373"/>
                <a:gd name="T86" fmla="*/ 87 w 1263"/>
                <a:gd name="T87" fmla="*/ 284 h 2373"/>
                <a:gd name="T88" fmla="*/ 84 w 1263"/>
                <a:gd name="T89" fmla="*/ 562 h 2373"/>
                <a:gd name="T90" fmla="*/ 23 w 1263"/>
                <a:gd name="T91" fmla="*/ 739 h 2373"/>
                <a:gd name="T92" fmla="*/ 114 w 1263"/>
                <a:gd name="T93" fmla="*/ 1216 h 2373"/>
                <a:gd name="T94" fmla="*/ 261 w 1263"/>
                <a:gd name="T95" fmla="*/ 1462 h 2373"/>
                <a:gd name="T96" fmla="*/ 274 w 1263"/>
                <a:gd name="T97" fmla="*/ 1711 h 2373"/>
                <a:gd name="T98" fmla="*/ 226 w 1263"/>
                <a:gd name="T99" fmla="*/ 2302 h 2373"/>
                <a:gd name="T100" fmla="*/ 1084 w 1263"/>
                <a:gd name="T101" fmla="*/ 2373 h 2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3" h="2373">
                  <a:moveTo>
                    <a:pt x="1079" y="2359"/>
                  </a:moveTo>
                  <a:cubicBezTo>
                    <a:pt x="1061" y="2320"/>
                    <a:pt x="1038" y="2193"/>
                    <a:pt x="1036" y="2140"/>
                  </a:cubicBezTo>
                  <a:cubicBezTo>
                    <a:pt x="1033" y="2087"/>
                    <a:pt x="1024" y="1912"/>
                    <a:pt x="1013" y="1877"/>
                  </a:cubicBezTo>
                  <a:cubicBezTo>
                    <a:pt x="1001" y="1842"/>
                    <a:pt x="985" y="1783"/>
                    <a:pt x="985" y="1783"/>
                  </a:cubicBezTo>
                  <a:cubicBezTo>
                    <a:pt x="997" y="1743"/>
                    <a:pt x="997" y="1743"/>
                    <a:pt x="997" y="1743"/>
                  </a:cubicBezTo>
                  <a:cubicBezTo>
                    <a:pt x="997" y="1743"/>
                    <a:pt x="1096" y="1782"/>
                    <a:pt x="1105" y="1785"/>
                  </a:cubicBezTo>
                  <a:cubicBezTo>
                    <a:pt x="1114" y="1787"/>
                    <a:pt x="1127" y="1798"/>
                    <a:pt x="1127" y="1798"/>
                  </a:cubicBezTo>
                  <a:cubicBezTo>
                    <a:pt x="1129" y="1812"/>
                    <a:pt x="1129" y="1812"/>
                    <a:pt x="1129" y="1812"/>
                  </a:cubicBezTo>
                  <a:cubicBezTo>
                    <a:pt x="1129" y="1812"/>
                    <a:pt x="1166" y="1817"/>
                    <a:pt x="1172" y="1817"/>
                  </a:cubicBezTo>
                  <a:cubicBezTo>
                    <a:pt x="1179" y="1817"/>
                    <a:pt x="1182" y="1824"/>
                    <a:pt x="1186" y="1822"/>
                  </a:cubicBezTo>
                  <a:cubicBezTo>
                    <a:pt x="1190" y="1821"/>
                    <a:pt x="1243" y="1815"/>
                    <a:pt x="1243" y="1815"/>
                  </a:cubicBezTo>
                  <a:cubicBezTo>
                    <a:pt x="1243" y="1798"/>
                    <a:pt x="1243" y="1798"/>
                    <a:pt x="1243" y="1798"/>
                  </a:cubicBezTo>
                  <a:cubicBezTo>
                    <a:pt x="1243" y="1798"/>
                    <a:pt x="1260" y="1800"/>
                    <a:pt x="1261" y="1786"/>
                  </a:cubicBezTo>
                  <a:cubicBezTo>
                    <a:pt x="1263" y="1772"/>
                    <a:pt x="1249" y="1717"/>
                    <a:pt x="1243" y="1704"/>
                  </a:cubicBezTo>
                  <a:cubicBezTo>
                    <a:pt x="1238" y="1691"/>
                    <a:pt x="1175" y="1548"/>
                    <a:pt x="1159" y="1481"/>
                  </a:cubicBezTo>
                  <a:cubicBezTo>
                    <a:pt x="1143" y="1415"/>
                    <a:pt x="1048" y="1094"/>
                    <a:pt x="1040" y="1052"/>
                  </a:cubicBezTo>
                  <a:cubicBezTo>
                    <a:pt x="1032" y="1011"/>
                    <a:pt x="1032" y="1006"/>
                    <a:pt x="1032" y="1006"/>
                  </a:cubicBezTo>
                  <a:cubicBezTo>
                    <a:pt x="1032" y="1006"/>
                    <a:pt x="1006" y="938"/>
                    <a:pt x="992" y="920"/>
                  </a:cubicBezTo>
                  <a:cubicBezTo>
                    <a:pt x="978" y="902"/>
                    <a:pt x="918" y="840"/>
                    <a:pt x="918" y="840"/>
                  </a:cubicBezTo>
                  <a:cubicBezTo>
                    <a:pt x="918" y="840"/>
                    <a:pt x="924" y="766"/>
                    <a:pt x="915" y="737"/>
                  </a:cubicBezTo>
                  <a:cubicBezTo>
                    <a:pt x="906" y="709"/>
                    <a:pt x="893" y="672"/>
                    <a:pt x="893" y="669"/>
                  </a:cubicBezTo>
                  <a:cubicBezTo>
                    <a:pt x="893" y="665"/>
                    <a:pt x="906" y="639"/>
                    <a:pt x="905" y="634"/>
                  </a:cubicBezTo>
                  <a:cubicBezTo>
                    <a:pt x="904" y="628"/>
                    <a:pt x="886" y="597"/>
                    <a:pt x="878" y="584"/>
                  </a:cubicBezTo>
                  <a:cubicBezTo>
                    <a:pt x="870" y="571"/>
                    <a:pt x="857" y="557"/>
                    <a:pt x="847" y="551"/>
                  </a:cubicBezTo>
                  <a:cubicBezTo>
                    <a:pt x="836" y="544"/>
                    <a:pt x="822" y="526"/>
                    <a:pt x="816" y="517"/>
                  </a:cubicBezTo>
                  <a:cubicBezTo>
                    <a:pt x="809" y="508"/>
                    <a:pt x="779" y="497"/>
                    <a:pt x="770" y="494"/>
                  </a:cubicBezTo>
                  <a:cubicBezTo>
                    <a:pt x="761" y="490"/>
                    <a:pt x="766" y="462"/>
                    <a:pt x="755" y="460"/>
                  </a:cubicBezTo>
                  <a:cubicBezTo>
                    <a:pt x="743" y="457"/>
                    <a:pt x="695" y="457"/>
                    <a:pt x="691" y="456"/>
                  </a:cubicBezTo>
                  <a:cubicBezTo>
                    <a:pt x="687" y="455"/>
                    <a:pt x="664" y="426"/>
                    <a:pt x="631" y="442"/>
                  </a:cubicBezTo>
                  <a:cubicBezTo>
                    <a:pt x="599" y="457"/>
                    <a:pt x="609" y="435"/>
                    <a:pt x="591" y="452"/>
                  </a:cubicBezTo>
                  <a:cubicBezTo>
                    <a:pt x="573" y="469"/>
                    <a:pt x="525" y="496"/>
                    <a:pt x="520" y="504"/>
                  </a:cubicBezTo>
                  <a:cubicBezTo>
                    <a:pt x="515" y="512"/>
                    <a:pt x="485" y="527"/>
                    <a:pt x="475" y="549"/>
                  </a:cubicBezTo>
                  <a:cubicBezTo>
                    <a:pt x="464" y="571"/>
                    <a:pt x="458" y="618"/>
                    <a:pt x="458" y="635"/>
                  </a:cubicBezTo>
                  <a:cubicBezTo>
                    <a:pt x="458" y="652"/>
                    <a:pt x="459" y="685"/>
                    <a:pt x="459" y="698"/>
                  </a:cubicBezTo>
                  <a:cubicBezTo>
                    <a:pt x="459" y="711"/>
                    <a:pt x="460" y="718"/>
                    <a:pt x="469" y="730"/>
                  </a:cubicBezTo>
                  <a:cubicBezTo>
                    <a:pt x="478" y="741"/>
                    <a:pt x="459" y="758"/>
                    <a:pt x="469" y="763"/>
                  </a:cubicBezTo>
                  <a:cubicBezTo>
                    <a:pt x="480" y="768"/>
                    <a:pt x="493" y="779"/>
                    <a:pt x="498" y="788"/>
                  </a:cubicBezTo>
                  <a:cubicBezTo>
                    <a:pt x="503" y="797"/>
                    <a:pt x="501" y="810"/>
                    <a:pt x="512" y="811"/>
                  </a:cubicBezTo>
                  <a:cubicBezTo>
                    <a:pt x="524" y="812"/>
                    <a:pt x="542" y="829"/>
                    <a:pt x="550" y="833"/>
                  </a:cubicBezTo>
                  <a:cubicBezTo>
                    <a:pt x="558" y="837"/>
                    <a:pt x="574" y="854"/>
                    <a:pt x="577" y="862"/>
                  </a:cubicBezTo>
                  <a:cubicBezTo>
                    <a:pt x="580" y="870"/>
                    <a:pt x="589" y="890"/>
                    <a:pt x="589" y="890"/>
                  </a:cubicBezTo>
                  <a:cubicBezTo>
                    <a:pt x="568" y="899"/>
                    <a:pt x="568" y="899"/>
                    <a:pt x="568" y="899"/>
                  </a:cubicBezTo>
                  <a:cubicBezTo>
                    <a:pt x="568" y="899"/>
                    <a:pt x="561" y="889"/>
                    <a:pt x="545" y="885"/>
                  </a:cubicBezTo>
                  <a:cubicBezTo>
                    <a:pt x="528" y="881"/>
                    <a:pt x="513" y="877"/>
                    <a:pt x="504" y="870"/>
                  </a:cubicBezTo>
                  <a:cubicBezTo>
                    <a:pt x="495" y="862"/>
                    <a:pt x="491" y="858"/>
                    <a:pt x="480" y="854"/>
                  </a:cubicBezTo>
                  <a:cubicBezTo>
                    <a:pt x="468" y="850"/>
                    <a:pt x="462" y="838"/>
                    <a:pt x="462" y="838"/>
                  </a:cubicBezTo>
                  <a:cubicBezTo>
                    <a:pt x="458" y="818"/>
                    <a:pt x="458" y="818"/>
                    <a:pt x="458" y="818"/>
                  </a:cubicBezTo>
                  <a:cubicBezTo>
                    <a:pt x="458" y="818"/>
                    <a:pt x="442" y="829"/>
                    <a:pt x="433" y="823"/>
                  </a:cubicBezTo>
                  <a:cubicBezTo>
                    <a:pt x="424" y="816"/>
                    <a:pt x="423" y="809"/>
                    <a:pt x="418" y="805"/>
                  </a:cubicBezTo>
                  <a:cubicBezTo>
                    <a:pt x="412" y="801"/>
                    <a:pt x="408" y="790"/>
                    <a:pt x="397" y="788"/>
                  </a:cubicBezTo>
                  <a:cubicBezTo>
                    <a:pt x="385" y="785"/>
                    <a:pt x="379" y="793"/>
                    <a:pt x="379" y="793"/>
                  </a:cubicBezTo>
                  <a:cubicBezTo>
                    <a:pt x="363" y="788"/>
                    <a:pt x="363" y="788"/>
                    <a:pt x="363" y="788"/>
                  </a:cubicBezTo>
                  <a:cubicBezTo>
                    <a:pt x="346" y="777"/>
                    <a:pt x="346" y="777"/>
                    <a:pt x="346" y="777"/>
                  </a:cubicBezTo>
                  <a:cubicBezTo>
                    <a:pt x="346" y="777"/>
                    <a:pt x="335" y="759"/>
                    <a:pt x="335" y="755"/>
                  </a:cubicBezTo>
                  <a:cubicBezTo>
                    <a:pt x="335" y="752"/>
                    <a:pt x="329" y="718"/>
                    <a:pt x="323" y="715"/>
                  </a:cubicBezTo>
                  <a:cubicBezTo>
                    <a:pt x="316" y="713"/>
                    <a:pt x="305" y="707"/>
                    <a:pt x="305" y="697"/>
                  </a:cubicBezTo>
                  <a:cubicBezTo>
                    <a:pt x="305" y="687"/>
                    <a:pt x="301" y="660"/>
                    <a:pt x="297" y="656"/>
                  </a:cubicBezTo>
                  <a:cubicBezTo>
                    <a:pt x="293" y="652"/>
                    <a:pt x="291" y="643"/>
                    <a:pt x="285" y="635"/>
                  </a:cubicBezTo>
                  <a:cubicBezTo>
                    <a:pt x="280" y="627"/>
                    <a:pt x="268" y="605"/>
                    <a:pt x="261" y="593"/>
                  </a:cubicBezTo>
                  <a:cubicBezTo>
                    <a:pt x="253" y="582"/>
                    <a:pt x="228" y="558"/>
                    <a:pt x="228" y="558"/>
                  </a:cubicBezTo>
                  <a:cubicBezTo>
                    <a:pt x="221" y="548"/>
                    <a:pt x="221" y="548"/>
                    <a:pt x="221" y="548"/>
                  </a:cubicBezTo>
                  <a:cubicBezTo>
                    <a:pt x="221" y="548"/>
                    <a:pt x="192" y="453"/>
                    <a:pt x="183" y="399"/>
                  </a:cubicBezTo>
                  <a:cubicBezTo>
                    <a:pt x="174" y="345"/>
                    <a:pt x="170" y="264"/>
                    <a:pt x="170" y="258"/>
                  </a:cubicBezTo>
                  <a:cubicBezTo>
                    <a:pt x="170" y="251"/>
                    <a:pt x="180" y="258"/>
                    <a:pt x="179" y="247"/>
                  </a:cubicBezTo>
                  <a:cubicBezTo>
                    <a:pt x="178" y="237"/>
                    <a:pt x="171" y="236"/>
                    <a:pt x="174" y="227"/>
                  </a:cubicBezTo>
                  <a:cubicBezTo>
                    <a:pt x="176" y="217"/>
                    <a:pt x="183" y="198"/>
                    <a:pt x="189" y="192"/>
                  </a:cubicBezTo>
                  <a:cubicBezTo>
                    <a:pt x="196" y="185"/>
                    <a:pt x="210" y="158"/>
                    <a:pt x="215" y="150"/>
                  </a:cubicBezTo>
                  <a:cubicBezTo>
                    <a:pt x="221" y="142"/>
                    <a:pt x="228" y="94"/>
                    <a:pt x="236" y="84"/>
                  </a:cubicBezTo>
                  <a:cubicBezTo>
                    <a:pt x="244" y="74"/>
                    <a:pt x="258" y="66"/>
                    <a:pt x="258" y="62"/>
                  </a:cubicBezTo>
                  <a:cubicBezTo>
                    <a:pt x="258" y="58"/>
                    <a:pt x="245" y="49"/>
                    <a:pt x="232" y="58"/>
                  </a:cubicBezTo>
                  <a:cubicBezTo>
                    <a:pt x="219" y="67"/>
                    <a:pt x="200" y="90"/>
                    <a:pt x="200" y="90"/>
                  </a:cubicBezTo>
                  <a:cubicBezTo>
                    <a:pt x="200" y="90"/>
                    <a:pt x="187" y="0"/>
                    <a:pt x="167" y="0"/>
                  </a:cubicBezTo>
                  <a:cubicBezTo>
                    <a:pt x="148" y="0"/>
                    <a:pt x="161" y="31"/>
                    <a:pt x="166" y="44"/>
                  </a:cubicBezTo>
                  <a:cubicBezTo>
                    <a:pt x="171" y="57"/>
                    <a:pt x="171" y="85"/>
                    <a:pt x="171" y="85"/>
                  </a:cubicBezTo>
                  <a:cubicBezTo>
                    <a:pt x="170" y="93"/>
                    <a:pt x="170" y="93"/>
                    <a:pt x="170" y="93"/>
                  </a:cubicBezTo>
                  <a:cubicBezTo>
                    <a:pt x="162" y="85"/>
                    <a:pt x="162" y="85"/>
                    <a:pt x="162" y="85"/>
                  </a:cubicBezTo>
                  <a:cubicBezTo>
                    <a:pt x="162" y="85"/>
                    <a:pt x="156" y="46"/>
                    <a:pt x="145" y="46"/>
                  </a:cubicBezTo>
                  <a:cubicBezTo>
                    <a:pt x="135" y="46"/>
                    <a:pt x="123" y="50"/>
                    <a:pt x="121" y="62"/>
                  </a:cubicBezTo>
                  <a:cubicBezTo>
                    <a:pt x="121" y="62"/>
                    <a:pt x="101" y="59"/>
                    <a:pt x="97" y="72"/>
                  </a:cubicBezTo>
                  <a:cubicBezTo>
                    <a:pt x="93" y="85"/>
                    <a:pt x="93" y="85"/>
                    <a:pt x="93" y="85"/>
                  </a:cubicBezTo>
                  <a:cubicBezTo>
                    <a:pt x="93" y="85"/>
                    <a:pt x="79" y="85"/>
                    <a:pt x="74" y="93"/>
                  </a:cubicBezTo>
                  <a:cubicBezTo>
                    <a:pt x="69" y="101"/>
                    <a:pt x="65" y="120"/>
                    <a:pt x="68" y="125"/>
                  </a:cubicBezTo>
                  <a:cubicBezTo>
                    <a:pt x="70" y="131"/>
                    <a:pt x="69" y="162"/>
                    <a:pt x="70" y="175"/>
                  </a:cubicBezTo>
                  <a:cubicBezTo>
                    <a:pt x="71" y="188"/>
                    <a:pt x="74" y="212"/>
                    <a:pt x="74" y="212"/>
                  </a:cubicBezTo>
                  <a:cubicBezTo>
                    <a:pt x="80" y="225"/>
                    <a:pt x="80" y="225"/>
                    <a:pt x="80" y="225"/>
                  </a:cubicBezTo>
                  <a:cubicBezTo>
                    <a:pt x="80" y="225"/>
                    <a:pt x="68" y="228"/>
                    <a:pt x="71" y="238"/>
                  </a:cubicBezTo>
                  <a:cubicBezTo>
                    <a:pt x="75" y="249"/>
                    <a:pt x="83" y="246"/>
                    <a:pt x="83" y="246"/>
                  </a:cubicBezTo>
                  <a:cubicBezTo>
                    <a:pt x="83" y="246"/>
                    <a:pt x="88" y="271"/>
                    <a:pt x="87" y="284"/>
                  </a:cubicBezTo>
                  <a:cubicBezTo>
                    <a:pt x="86" y="297"/>
                    <a:pt x="75" y="415"/>
                    <a:pt x="78" y="438"/>
                  </a:cubicBezTo>
                  <a:cubicBezTo>
                    <a:pt x="80" y="461"/>
                    <a:pt x="79" y="544"/>
                    <a:pt x="84" y="562"/>
                  </a:cubicBezTo>
                  <a:cubicBezTo>
                    <a:pt x="84" y="562"/>
                    <a:pt x="0" y="644"/>
                    <a:pt x="3" y="658"/>
                  </a:cubicBezTo>
                  <a:cubicBezTo>
                    <a:pt x="5" y="672"/>
                    <a:pt x="14" y="718"/>
                    <a:pt x="23" y="739"/>
                  </a:cubicBezTo>
                  <a:cubicBezTo>
                    <a:pt x="33" y="759"/>
                    <a:pt x="47" y="998"/>
                    <a:pt x="57" y="1042"/>
                  </a:cubicBezTo>
                  <a:cubicBezTo>
                    <a:pt x="68" y="1086"/>
                    <a:pt x="100" y="1182"/>
                    <a:pt x="114" y="1216"/>
                  </a:cubicBezTo>
                  <a:cubicBezTo>
                    <a:pt x="128" y="1249"/>
                    <a:pt x="174" y="1420"/>
                    <a:pt x="205" y="1441"/>
                  </a:cubicBezTo>
                  <a:cubicBezTo>
                    <a:pt x="236" y="1462"/>
                    <a:pt x="254" y="1465"/>
                    <a:pt x="261" y="1462"/>
                  </a:cubicBezTo>
                  <a:cubicBezTo>
                    <a:pt x="267" y="1459"/>
                    <a:pt x="288" y="1485"/>
                    <a:pt x="288" y="1485"/>
                  </a:cubicBezTo>
                  <a:cubicBezTo>
                    <a:pt x="288" y="1485"/>
                    <a:pt x="279" y="1675"/>
                    <a:pt x="274" y="1711"/>
                  </a:cubicBezTo>
                  <a:cubicBezTo>
                    <a:pt x="268" y="1747"/>
                    <a:pt x="245" y="2026"/>
                    <a:pt x="243" y="2054"/>
                  </a:cubicBezTo>
                  <a:cubicBezTo>
                    <a:pt x="240" y="2083"/>
                    <a:pt x="226" y="2281"/>
                    <a:pt x="226" y="2302"/>
                  </a:cubicBezTo>
                  <a:cubicBezTo>
                    <a:pt x="226" y="2313"/>
                    <a:pt x="228" y="2343"/>
                    <a:pt x="230" y="2373"/>
                  </a:cubicBezTo>
                  <a:cubicBezTo>
                    <a:pt x="1084" y="2373"/>
                    <a:pt x="1084" y="2373"/>
                    <a:pt x="1084" y="2373"/>
                  </a:cubicBezTo>
                  <a:cubicBezTo>
                    <a:pt x="1082" y="2368"/>
                    <a:pt x="1081" y="2363"/>
                    <a:pt x="1079" y="2359"/>
                  </a:cubicBezTo>
                  <a:close/>
                </a:path>
              </a:pathLst>
            </a:custGeom>
            <a:solidFill>
              <a:srgbClr val="B8BA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ïŝḷíḋè"/>
            <p:cNvSpPr/>
            <p:nvPr/>
          </p:nvSpPr>
          <p:spPr bwMode="auto">
            <a:xfrm>
              <a:off x="2608263" y="3262313"/>
              <a:ext cx="7127875" cy="2147888"/>
            </a:xfrm>
            <a:custGeom>
              <a:avLst/>
              <a:gdLst>
                <a:gd name="T0" fmla="*/ 6364 w 6906"/>
                <a:gd name="T1" fmla="*/ 1062 h 2084"/>
                <a:gd name="T2" fmla="*/ 6232 w 6906"/>
                <a:gd name="T3" fmla="*/ 715 h 2084"/>
                <a:gd name="T4" fmla="*/ 6355 w 6906"/>
                <a:gd name="T5" fmla="*/ 960 h 2084"/>
                <a:gd name="T6" fmla="*/ 6384 w 6906"/>
                <a:gd name="T7" fmla="*/ 894 h 2084"/>
                <a:gd name="T8" fmla="*/ 6385 w 6906"/>
                <a:gd name="T9" fmla="*/ 665 h 2084"/>
                <a:gd name="T10" fmla="*/ 5751 w 6906"/>
                <a:gd name="T11" fmla="*/ 745 h 2084"/>
                <a:gd name="T12" fmla="*/ 5631 w 6906"/>
                <a:gd name="T13" fmla="*/ 383 h 2084"/>
                <a:gd name="T14" fmla="*/ 5687 w 6906"/>
                <a:gd name="T15" fmla="*/ 342 h 2084"/>
                <a:gd name="T16" fmla="*/ 5729 w 6906"/>
                <a:gd name="T17" fmla="*/ 479 h 2084"/>
                <a:gd name="T18" fmla="*/ 5710 w 6906"/>
                <a:gd name="T19" fmla="*/ 252 h 2084"/>
                <a:gd name="T20" fmla="*/ 5271 w 6906"/>
                <a:gd name="T21" fmla="*/ 480 h 2084"/>
                <a:gd name="T22" fmla="*/ 5204 w 6906"/>
                <a:gd name="T23" fmla="*/ 752 h 2084"/>
                <a:gd name="T24" fmla="*/ 5003 w 6906"/>
                <a:gd name="T25" fmla="*/ 683 h 2084"/>
                <a:gd name="T26" fmla="*/ 4945 w 6906"/>
                <a:gd name="T27" fmla="*/ 441 h 2084"/>
                <a:gd name="T28" fmla="*/ 4413 w 6906"/>
                <a:gd name="T29" fmla="*/ 500 h 2084"/>
                <a:gd name="T30" fmla="*/ 4604 w 6906"/>
                <a:gd name="T31" fmla="*/ 861 h 2084"/>
                <a:gd name="T32" fmla="*/ 4237 w 6906"/>
                <a:gd name="T33" fmla="*/ 788 h 2084"/>
                <a:gd name="T34" fmla="*/ 4205 w 6906"/>
                <a:gd name="T35" fmla="*/ 467 h 2084"/>
                <a:gd name="T36" fmla="*/ 4238 w 6906"/>
                <a:gd name="T37" fmla="*/ 342 h 2084"/>
                <a:gd name="T38" fmla="*/ 4273 w 6906"/>
                <a:gd name="T39" fmla="*/ 518 h 2084"/>
                <a:gd name="T40" fmla="*/ 4269 w 6906"/>
                <a:gd name="T41" fmla="*/ 287 h 2084"/>
                <a:gd name="T42" fmla="*/ 3723 w 6906"/>
                <a:gd name="T43" fmla="*/ 222 h 2084"/>
                <a:gd name="T44" fmla="*/ 3877 w 6906"/>
                <a:gd name="T45" fmla="*/ 588 h 2084"/>
                <a:gd name="T46" fmla="*/ 3688 w 6906"/>
                <a:gd name="T47" fmla="*/ 775 h 2084"/>
                <a:gd name="T48" fmla="*/ 3530 w 6906"/>
                <a:gd name="T49" fmla="*/ 541 h 2084"/>
                <a:gd name="T50" fmla="*/ 3599 w 6906"/>
                <a:gd name="T51" fmla="*/ 682 h 2084"/>
                <a:gd name="T52" fmla="*/ 3643 w 6906"/>
                <a:gd name="T53" fmla="*/ 760 h 2084"/>
                <a:gd name="T54" fmla="*/ 3418 w 6906"/>
                <a:gd name="T55" fmla="*/ 343 h 2084"/>
                <a:gd name="T56" fmla="*/ 3194 w 6906"/>
                <a:gd name="T57" fmla="*/ 695 h 2084"/>
                <a:gd name="T58" fmla="*/ 3041 w 6906"/>
                <a:gd name="T59" fmla="*/ 857 h 2084"/>
                <a:gd name="T60" fmla="*/ 2813 w 6906"/>
                <a:gd name="T61" fmla="*/ 748 h 2084"/>
                <a:gd name="T62" fmla="*/ 2607 w 6906"/>
                <a:gd name="T63" fmla="*/ 473 h 2084"/>
                <a:gd name="T64" fmla="*/ 2680 w 6906"/>
                <a:gd name="T65" fmla="*/ 630 h 2084"/>
                <a:gd name="T66" fmla="*/ 2721 w 6906"/>
                <a:gd name="T67" fmla="*/ 628 h 2084"/>
                <a:gd name="T68" fmla="*/ 2723 w 6906"/>
                <a:gd name="T69" fmla="*/ 411 h 2084"/>
                <a:gd name="T70" fmla="*/ 2270 w 6906"/>
                <a:gd name="T71" fmla="*/ 424 h 2084"/>
                <a:gd name="T72" fmla="*/ 2171 w 6906"/>
                <a:gd name="T73" fmla="*/ 636 h 2084"/>
                <a:gd name="T74" fmla="*/ 2019 w 6906"/>
                <a:gd name="T75" fmla="*/ 746 h 2084"/>
                <a:gd name="T76" fmla="*/ 1750 w 6906"/>
                <a:gd name="T77" fmla="*/ 701 h 2084"/>
                <a:gd name="T78" fmla="*/ 1905 w 6906"/>
                <a:gd name="T79" fmla="*/ 363 h 2084"/>
                <a:gd name="T80" fmla="*/ 1893 w 6906"/>
                <a:gd name="T81" fmla="*/ 560 h 2084"/>
                <a:gd name="T82" fmla="*/ 1920 w 6906"/>
                <a:gd name="T83" fmla="*/ 507 h 2084"/>
                <a:gd name="T84" fmla="*/ 1994 w 6906"/>
                <a:gd name="T85" fmla="*/ 278 h 2084"/>
                <a:gd name="T86" fmla="*/ 1461 w 6906"/>
                <a:gd name="T87" fmla="*/ 454 h 2084"/>
                <a:gd name="T88" fmla="*/ 1491 w 6906"/>
                <a:gd name="T89" fmla="*/ 605 h 2084"/>
                <a:gd name="T90" fmla="*/ 1122 w 6906"/>
                <a:gd name="T91" fmla="*/ 724 h 2084"/>
                <a:gd name="T92" fmla="*/ 1036 w 6906"/>
                <a:gd name="T93" fmla="*/ 527 h 2084"/>
                <a:gd name="T94" fmla="*/ 1128 w 6906"/>
                <a:gd name="T95" fmla="*/ 643 h 2084"/>
                <a:gd name="T96" fmla="*/ 1168 w 6906"/>
                <a:gd name="T97" fmla="*/ 650 h 2084"/>
                <a:gd name="T98" fmla="*/ 731 w 6906"/>
                <a:gd name="T99" fmla="*/ 375 h 2084"/>
                <a:gd name="T100" fmla="*/ 657 w 6906"/>
                <a:gd name="T101" fmla="*/ 687 h 2084"/>
                <a:gd name="T102" fmla="*/ 179 w 6906"/>
                <a:gd name="T103" fmla="*/ 1032 h 2084"/>
                <a:gd name="T104" fmla="*/ 135 w 6906"/>
                <a:gd name="T105" fmla="*/ 2051 h 2084"/>
                <a:gd name="T106" fmla="*/ 2879 w 6906"/>
                <a:gd name="T107" fmla="*/ 1955 h 2084"/>
                <a:gd name="T108" fmla="*/ 3630 w 6906"/>
                <a:gd name="T109" fmla="*/ 2084 h 2084"/>
                <a:gd name="T110" fmla="*/ 4939 w 6906"/>
                <a:gd name="T111" fmla="*/ 440 h 2084"/>
                <a:gd name="T112" fmla="*/ 4959 w 6906"/>
                <a:gd name="T113" fmla="*/ 624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06" h="2084">
                  <a:moveTo>
                    <a:pt x="6849" y="2084"/>
                  </a:moveTo>
                  <a:cubicBezTo>
                    <a:pt x="6858" y="2084"/>
                    <a:pt x="6906" y="2063"/>
                    <a:pt x="6906" y="2063"/>
                  </a:cubicBezTo>
                  <a:cubicBezTo>
                    <a:pt x="6906" y="2063"/>
                    <a:pt x="6872" y="1925"/>
                    <a:pt x="6800" y="1768"/>
                  </a:cubicBezTo>
                  <a:cubicBezTo>
                    <a:pt x="6728" y="1612"/>
                    <a:pt x="6633" y="1399"/>
                    <a:pt x="6492" y="1244"/>
                  </a:cubicBezTo>
                  <a:cubicBezTo>
                    <a:pt x="6492" y="1244"/>
                    <a:pt x="6509" y="1209"/>
                    <a:pt x="6509" y="1196"/>
                  </a:cubicBezTo>
                  <a:cubicBezTo>
                    <a:pt x="6509" y="1183"/>
                    <a:pt x="6519" y="1148"/>
                    <a:pt x="6518" y="1142"/>
                  </a:cubicBezTo>
                  <a:cubicBezTo>
                    <a:pt x="6516" y="1136"/>
                    <a:pt x="6470" y="1088"/>
                    <a:pt x="6461" y="1088"/>
                  </a:cubicBezTo>
                  <a:cubicBezTo>
                    <a:pt x="6452" y="1088"/>
                    <a:pt x="6405" y="1070"/>
                    <a:pt x="6392" y="1069"/>
                  </a:cubicBezTo>
                  <a:cubicBezTo>
                    <a:pt x="6379" y="1068"/>
                    <a:pt x="6374" y="1060"/>
                    <a:pt x="6364" y="1062"/>
                  </a:cubicBezTo>
                  <a:cubicBezTo>
                    <a:pt x="6353" y="1063"/>
                    <a:pt x="6337" y="1060"/>
                    <a:pt x="6337" y="1060"/>
                  </a:cubicBezTo>
                  <a:cubicBezTo>
                    <a:pt x="6337" y="1060"/>
                    <a:pt x="6340" y="981"/>
                    <a:pt x="6332" y="951"/>
                  </a:cubicBezTo>
                  <a:cubicBezTo>
                    <a:pt x="6325" y="921"/>
                    <a:pt x="6308" y="906"/>
                    <a:pt x="6316" y="899"/>
                  </a:cubicBezTo>
                  <a:cubicBezTo>
                    <a:pt x="6323" y="891"/>
                    <a:pt x="6332" y="867"/>
                    <a:pt x="6332" y="855"/>
                  </a:cubicBezTo>
                  <a:cubicBezTo>
                    <a:pt x="6332" y="843"/>
                    <a:pt x="6341" y="830"/>
                    <a:pt x="6329" y="821"/>
                  </a:cubicBezTo>
                  <a:cubicBezTo>
                    <a:pt x="6317" y="812"/>
                    <a:pt x="6305" y="791"/>
                    <a:pt x="6293" y="788"/>
                  </a:cubicBezTo>
                  <a:cubicBezTo>
                    <a:pt x="6281" y="785"/>
                    <a:pt x="6287" y="778"/>
                    <a:pt x="6277" y="764"/>
                  </a:cubicBezTo>
                  <a:cubicBezTo>
                    <a:pt x="6266" y="751"/>
                    <a:pt x="6260" y="733"/>
                    <a:pt x="6253" y="730"/>
                  </a:cubicBezTo>
                  <a:cubicBezTo>
                    <a:pt x="6246" y="727"/>
                    <a:pt x="6237" y="727"/>
                    <a:pt x="6232" y="715"/>
                  </a:cubicBezTo>
                  <a:cubicBezTo>
                    <a:pt x="6228" y="703"/>
                    <a:pt x="6217" y="671"/>
                    <a:pt x="6217" y="671"/>
                  </a:cubicBezTo>
                  <a:cubicBezTo>
                    <a:pt x="6358" y="667"/>
                    <a:pt x="6358" y="667"/>
                    <a:pt x="6358" y="667"/>
                  </a:cubicBezTo>
                  <a:cubicBezTo>
                    <a:pt x="6358" y="694"/>
                    <a:pt x="6358" y="694"/>
                    <a:pt x="6358" y="694"/>
                  </a:cubicBezTo>
                  <a:cubicBezTo>
                    <a:pt x="6349" y="696"/>
                    <a:pt x="6342" y="705"/>
                    <a:pt x="6342" y="715"/>
                  </a:cubicBezTo>
                  <a:cubicBezTo>
                    <a:pt x="6342" y="722"/>
                    <a:pt x="6345" y="728"/>
                    <a:pt x="6349" y="732"/>
                  </a:cubicBezTo>
                  <a:cubicBezTo>
                    <a:pt x="6347" y="743"/>
                    <a:pt x="6344" y="761"/>
                    <a:pt x="6344" y="779"/>
                  </a:cubicBezTo>
                  <a:cubicBezTo>
                    <a:pt x="6344" y="807"/>
                    <a:pt x="6344" y="924"/>
                    <a:pt x="6344" y="924"/>
                  </a:cubicBezTo>
                  <a:cubicBezTo>
                    <a:pt x="6344" y="924"/>
                    <a:pt x="6352" y="979"/>
                    <a:pt x="6350" y="993"/>
                  </a:cubicBezTo>
                  <a:cubicBezTo>
                    <a:pt x="6352" y="987"/>
                    <a:pt x="6356" y="972"/>
                    <a:pt x="6355" y="960"/>
                  </a:cubicBezTo>
                  <a:cubicBezTo>
                    <a:pt x="6354" y="946"/>
                    <a:pt x="6358" y="930"/>
                    <a:pt x="6358" y="930"/>
                  </a:cubicBezTo>
                  <a:cubicBezTo>
                    <a:pt x="6365" y="1002"/>
                    <a:pt x="6365" y="1002"/>
                    <a:pt x="6365" y="1002"/>
                  </a:cubicBezTo>
                  <a:cubicBezTo>
                    <a:pt x="6368" y="989"/>
                    <a:pt x="6368" y="989"/>
                    <a:pt x="6368" y="989"/>
                  </a:cubicBezTo>
                  <a:cubicBezTo>
                    <a:pt x="6377" y="1004"/>
                    <a:pt x="6377" y="1004"/>
                    <a:pt x="6377" y="1004"/>
                  </a:cubicBezTo>
                  <a:cubicBezTo>
                    <a:pt x="6384" y="987"/>
                    <a:pt x="6384" y="987"/>
                    <a:pt x="6384" y="987"/>
                  </a:cubicBezTo>
                  <a:cubicBezTo>
                    <a:pt x="6390" y="1003"/>
                    <a:pt x="6390" y="1003"/>
                    <a:pt x="6390" y="1003"/>
                  </a:cubicBezTo>
                  <a:cubicBezTo>
                    <a:pt x="6390" y="1003"/>
                    <a:pt x="6385" y="949"/>
                    <a:pt x="6384" y="930"/>
                  </a:cubicBezTo>
                  <a:cubicBezTo>
                    <a:pt x="6384" y="930"/>
                    <a:pt x="6398" y="983"/>
                    <a:pt x="6409" y="989"/>
                  </a:cubicBezTo>
                  <a:cubicBezTo>
                    <a:pt x="6409" y="989"/>
                    <a:pt x="6388" y="919"/>
                    <a:pt x="6384" y="894"/>
                  </a:cubicBezTo>
                  <a:cubicBezTo>
                    <a:pt x="6381" y="869"/>
                    <a:pt x="6382" y="835"/>
                    <a:pt x="6381" y="825"/>
                  </a:cubicBezTo>
                  <a:cubicBezTo>
                    <a:pt x="6380" y="815"/>
                    <a:pt x="6389" y="771"/>
                    <a:pt x="6385" y="762"/>
                  </a:cubicBezTo>
                  <a:cubicBezTo>
                    <a:pt x="6383" y="756"/>
                    <a:pt x="6380" y="741"/>
                    <a:pt x="6378" y="731"/>
                  </a:cubicBezTo>
                  <a:cubicBezTo>
                    <a:pt x="6382" y="727"/>
                    <a:pt x="6385" y="722"/>
                    <a:pt x="6385" y="715"/>
                  </a:cubicBezTo>
                  <a:cubicBezTo>
                    <a:pt x="6385" y="703"/>
                    <a:pt x="6375" y="693"/>
                    <a:pt x="6363" y="693"/>
                  </a:cubicBezTo>
                  <a:cubicBezTo>
                    <a:pt x="6363" y="693"/>
                    <a:pt x="6363" y="694"/>
                    <a:pt x="6363" y="694"/>
                  </a:cubicBezTo>
                  <a:cubicBezTo>
                    <a:pt x="6363" y="667"/>
                    <a:pt x="6363" y="667"/>
                    <a:pt x="6363" y="667"/>
                  </a:cubicBezTo>
                  <a:cubicBezTo>
                    <a:pt x="6368" y="667"/>
                    <a:pt x="6368" y="667"/>
                    <a:pt x="6368" y="667"/>
                  </a:cubicBezTo>
                  <a:cubicBezTo>
                    <a:pt x="6385" y="665"/>
                    <a:pt x="6385" y="665"/>
                    <a:pt x="6385" y="665"/>
                  </a:cubicBezTo>
                  <a:cubicBezTo>
                    <a:pt x="6385" y="665"/>
                    <a:pt x="6243" y="488"/>
                    <a:pt x="6235" y="488"/>
                  </a:cubicBezTo>
                  <a:cubicBezTo>
                    <a:pt x="6228" y="488"/>
                    <a:pt x="5764" y="480"/>
                    <a:pt x="5764" y="480"/>
                  </a:cubicBezTo>
                  <a:cubicBezTo>
                    <a:pt x="5890" y="651"/>
                    <a:pt x="5890" y="651"/>
                    <a:pt x="5890" y="651"/>
                  </a:cubicBezTo>
                  <a:cubicBezTo>
                    <a:pt x="5864" y="718"/>
                    <a:pt x="5864" y="718"/>
                    <a:pt x="5864" y="718"/>
                  </a:cubicBezTo>
                  <a:cubicBezTo>
                    <a:pt x="5864" y="718"/>
                    <a:pt x="5845" y="755"/>
                    <a:pt x="5852" y="769"/>
                  </a:cubicBezTo>
                  <a:cubicBezTo>
                    <a:pt x="5812" y="766"/>
                    <a:pt x="5812" y="766"/>
                    <a:pt x="5812" y="766"/>
                  </a:cubicBezTo>
                  <a:cubicBezTo>
                    <a:pt x="5800" y="746"/>
                    <a:pt x="5800" y="746"/>
                    <a:pt x="5800" y="746"/>
                  </a:cubicBezTo>
                  <a:cubicBezTo>
                    <a:pt x="5760" y="743"/>
                    <a:pt x="5760" y="743"/>
                    <a:pt x="5760" y="743"/>
                  </a:cubicBezTo>
                  <a:cubicBezTo>
                    <a:pt x="5760" y="743"/>
                    <a:pt x="5755" y="746"/>
                    <a:pt x="5751" y="745"/>
                  </a:cubicBezTo>
                  <a:cubicBezTo>
                    <a:pt x="5746" y="743"/>
                    <a:pt x="5712" y="728"/>
                    <a:pt x="5706" y="727"/>
                  </a:cubicBezTo>
                  <a:cubicBezTo>
                    <a:pt x="5700" y="725"/>
                    <a:pt x="5682" y="710"/>
                    <a:pt x="5676" y="706"/>
                  </a:cubicBezTo>
                  <a:cubicBezTo>
                    <a:pt x="5670" y="701"/>
                    <a:pt x="5664" y="667"/>
                    <a:pt x="5658" y="652"/>
                  </a:cubicBezTo>
                  <a:cubicBezTo>
                    <a:pt x="5652" y="637"/>
                    <a:pt x="5633" y="603"/>
                    <a:pt x="5615" y="607"/>
                  </a:cubicBezTo>
                  <a:cubicBezTo>
                    <a:pt x="5615" y="607"/>
                    <a:pt x="5601" y="589"/>
                    <a:pt x="5612" y="570"/>
                  </a:cubicBezTo>
                  <a:cubicBezTo>
                    <a:pt x="5622" y="550"/>
                    <a:pt x="5619" y="516"/>
                    <a:pt x="5619" y="516"/>
                  </a:cubicBezTo>
                  <a:cubicBezTo>
                    <a:pt x="5645" y="510"/>
                    <a:pt x="5645" y="510"/>
                    <a:pt x="5645" y="510"/>
                  </a:cubicBezTo>
                  <a:cubicBezTo>
                    <a:pt x="5645" y="510"/>
                    <a:pt x="5663" y="452"/>
                    <a:pt x="5655" y="413"/>
                  </a:cubicBezTo>
                  <a:cubicBezTo>
                    <a:pt x="5648" y="374"/>
                    <a:pt x="5637" y="383"/>
                    <a:pt x="5631" y="383"/>
                  </a:cubicBezTo>
                  <a:cubicBezTo>
                    <a:pt x="5625" y="383"/>
                    <a:pt x="5634" y="350"/>
                    <a:pt x="5634" y="350"/>
                  </a:cubicBezTo>
                  <a:cubicBezTo>
                    <a:pt x="5625" y="328"/>
                    <a:pt x="5625" y="328"/>
                    <a:pt x="5625" y="328"/>
                  </a:cubicBezTo>
                  <a:cubicBezTo>
                    <a:pt x="5625" y="328"/>
                    <a:pt x="5615" y="304"/>
                    <a:pt x="5621" y="304"/>
                  </a:cubicBezTo>
                  <a:cubicBezTo>
                    <a:pt x="5627" y="304"/>
                    <a:pt x="5621" y="292"/>
                    <a:pt x="5621" y="292"/>
                  </a:cubicBezTo>
                  <a:cubicBezTo>
                    <a:pt x="5707" y="253"/>
                    <a:pt x="5707" y="253"/>
                    <a:pt x="5707" y="253"/>
                  </a:cubicBezTo>
                  <a:cubicBezTo>
                    <a:pt x="5707" y="280"/>
                    <a:pt x="5707" y="280"/>
                    <a:pt x="5707" y="280"/>
                  </a:cubicBezTo>
                  <a:cubicBezTo>
                    <a:pt x="5697" y="280"/>
                    <a:pt x="5689" y="289"/>
                    <a:pt x="5689" y="298"/>
                  </a:cubicBezTo>
                  <a:cubicBezTo>
                    <a:pt x="5689" y="305"/>
                    <a:pt x="5692" y="310"/>
                    <a:pt x="5696" y="313"/>
                  </a:cubicBezTo>
                  <a:cubicBezTo>
                    <a:pt x="5693" y="321"/>
                    <a:pt x="5686" y="335"/>
                    <a:pt x="5687" y="342"/>
                  </a:cubicBezTo>
                  <a:cubicBezTo>
                    <a:pt x="5688" y="351"/>
                    <a:pt x="5697" y="399"/>
                    <a:pt x="5693" y="429"/>
                  </a:cubicBezTo>
                  <a:cubicBezTo>
                    <a:pt x="5689" y="460"/>
                    <a:pt x="5696" y="491"/>
                    <a:pt x="5696" y="491"/>
                  </a:cubicBezTo>
                  <a:cubicBezTo>
                    <a:pt x="5696" y="465"/>
                    <a:pt x="5696" y="465"/>
                    <a:pt x="5696" y="465"/>
                  </a:cubicBezTo>
                  <a:cubicBezTo>
                    <a:pt x="5705" y="492"/>
                    <a:pt x="5705" y="492"/>
                    <a:pt x="5705" y="492"/>
                  </a:cubicBezTo>
                  <a:cubicBezTo>
                    <a:pt x="5708" y="486"/>
                    <a:pt x="5708" y="486"/>
                    <a:pt x="5708" y="486"/>
                  </a:cubicBezTo>
                  <a:cubicBezTo>
                    <a:pt x="5713" y="491"/>
                    <a:pt x="5713" y="491"/>
                    <a:pt x="5713" y="491"/>
                  </a:cubicBezTo>
                  <a:cubicBezTo>
                    <a:pt x="5718" y="489"/>
                    <a:pt x="5718" y="489"/>
                    <a:pt x="5718" y="489"/>
                  </a:cubicBezTo>
                  <a:cubicBezTo>
                    <a:pt x="5729" y="492"/>
                    <a:pt x="5729" y="492"/>
                    <a:pt x="5729" y="492"/>
                  </a:cubicBezTo>
                  <a:cubicBezTo>
                    <a:pt x="5729" y="479"/>
                    <a:pt x="5729" y="479"/>
                    <a:pt x="5729" y="479"/>
                  </a:cubicBezTo>
                  <a:cubicBezTo>
                    <a:pt x="5729" y="466"/>
                    <a:pt x="5729" y="466"/>
                    <a:pt x="5729" y="466"/>
                  </a:cubicBezTo>
                  <a:cubicBezTo>
                    <a:pt x="5729" y="466"/>
                    <a:pt x="5735" y="491"/>
                    <a:pt x="5747" y="493"/>
                  </a:cubicBezTo>
                  <a:cubicBezTo>
                    <a:pt x="5747" y="493"/>
                    <a:pt x="5728" y="447"/>
                    <a:pt x="5729" y="435"/>
                  </a:cubicBezTo>
                  <a:cubicBezTo>
                    <a:pt x="5729" y="422"/>
                    <a:pt x="5734" y="391"/>
                    <a:pt x="5732" y="381"/>
                  </a:cubicBezTo>
                  <a:cubicBezTo>
                    <a:pt x="5730" y="371"/>
                    <a:pt x="5729" y="345"/>
                    <a:pt x="5729" y="338"/>
                  </a:cubicBezTo>
                  <a:cubicBezTo>
                    <a:pt x="5729" y="332"/>
                    <a:pt x="5723" y="314"/>
                    <a:pt x="5721" y="310"/>
                  </a:cubicBezTo>
                  <a:cubicBezTo>
                    <a:pt x="5723" y="307"/>
                    <a:pt x="5725" y="303"/>
                    <a:pt x="5725" y="298"/>
                  </a:cubicBezTo>
                  <a:cubicBezTo>
                    <a:pt x="5725" y="289"/>
                    <a:pt x="5719" y="282"/>
                    <a:pt x="5710" y="280"/>
                  </a:cubicBezTo>
                  <a:cubicBezTo>
                    <a:pt x="5710" y="252"/>
                    <a:pt x="5710" y="252"/>
                    <a:pt x="5710" y="252"/>
                  </a:cubicBezTo>
                  <a:cubicBezTo>
                    <a:pt x="5767" y="226"/>
                    <a:pt x="5767" y="226"/>
                    <a:pt x="5767" y="226"/>
                  </a:cubicBezTo>
                  <a:cubicBezTo>
                    <a:pt x="5767" y="226"/>
                    <a:pt x="5542" y="15"/>
                    <a:pt x="5495" y="0"/>
                  </a:cubicBezTo>
                  <a:cubicBezTo>
                    <a:pt x="5495" y="0"/>
                    <a:pt x="5163" y="144"/>
                    <a:pt x="5101" y="204"/>
                  </a:cubicBezTo>
                  <a:cubicBezTo>
                    <a:pt x="5101" y="204"/>
                    <a:pt x="5246" y="334"/>
                    <a:pt x="5274" y="355"/>
                  </a:cubicBezTo>
                  <a:cubicBezTo>
                    <a:pt x="5274" y="355"/>
                    <a:pt x="5270" y="377"/>
                    <a:pt x="5271" y="387"/>
                  </a:cubicBezTo>
                  <a:cubicBezTo>
                    <a:pt x="5273" y="398"/>
                    <a:pt x="5283" y="389"/>
                    <a:pt x="5279" y="404"/>
                  </a:cubicBezTo>
                  <a:cubicBezTo>
                    <a:pt x="5274" y="419"/>
                    <a:pt x="5265" y="423"/>
                    <a:pt x="5267" y="431"/>
                  </a:cubicBezTo>
                  <a:cubicBezTo>
                    <a:pt x="5268" y="438"/>
                    <a:pt x="5268" y="443"/>
                    <a:pt x="5270" y="449"/>
                  </a:cubicBezTo>
                  <a:cubicBezTo>
                    <a:pt x="5271" y="455"/>
                    <a:pt x="5274" y="467"/>
                    <a:pt x="5271" y="480"/>
                  </a:cubicBezTo>
                  <a:cubicBezTo>
                    <a:pt x="5268" y="494"/>
                    <a:pt x="5290" y="541"/>
                    <a:pt x="5299" y="556"/>
                  </a:cubicBezTo>
                  <a:cubicBezTo>
                    <a:pt x="5308" y="571"/>
                    <a:pt x="5323" y="565"/>
                    <a:pt x="5323" y="565"/>
                  </a:cubicBezTo>
                  <a:cubicBezTo>
                    <a:pt x="5323" y="565"/>
                    <a:pt x="5346" y="618"/>
                    <a:pt x="5353" y="628"/>
                  </a:cubicBezTo>
                  <a:cubicBezTo>
                    <a:pt x="5361" y="639"/>
                    <a:pt x="5374" y="640"/>
                    <a:pt x="5376" y="652"/>
                  </a:cubicBezTo>
                  <a:cubicBezTo>
                    <a:pt x="5377" y="664"/>
                    <a:pt x="5377" y="665"/>
                    <a:pt x="5376" y="682"/>
                  </a:cubicBezTo>
                  <a:cubicBezTo>
                    <a:pt x="5374" y="698"/>
                    <a:pt x="5370" y="709"/>
                    <a:pt x="5370" y="709"/>
                  </a:cubicBezTo>
                  <a:cubicBezTo>
                    <a:pt x="5370" y="709"/>
                    <a:pt x="5311" y="722"/>
                    <a:pt x="5301" y="727"/>
                  </a:cubicBezTo>
                  <a:cubicBezTo>
                    <a:pt x="5290" y="731"/>
                    <a:pt x="5289" y="737"/>
                    <a:pt x="5262" y="742"/>
                  </a:cubicBezTo>
                  <a:cubicBezTo>
                    <a:pt x="5235" y="746"/>
                    <a:pt x="5219" y="749"/>
                    <a:pt x="5204" y="752"/>
                  </a:cubicBezTo>
                  <a:cubicBezTo>
                    <a:pt x="5189" y="755"/>
                    <a:pt x="5159" y="766"/>
                    <a:pt x="5149" y="767"/>
                  </a:cubicBezTo>
                  <a:cubicBezTo>
                    <a:pt x="5138" y="769"/>
                    <a:pt x="5122" y="761"/>
                    <a:pt x="5108" y="772"/>
                  </a:cubicBezTo>
                  <a:cubicBezTo>
                    <a:pt x="5095" y="782"/>
                    <a:pt x="5066" y="788"/>
                    <a:pt x="5054" y="812"/>
                  </a:cubicBezTo>
                  <a:cubicBezTo>
                    <a:pt x="5042" y="836"/>
                    <a:pt x="5032" y="845"/>
                    <a:pt x="5032" y="845"/>
                  </a:cubicBezTo>
                  <a:cubicBezTo>
                    <a:pt x="5032" y="845"/>
                    <a:pt x="4995" y="748"/>
                    <a:pt x="4992" y="703"/>
                  </a:cubicBezTo>
                  <a:cubicBezTo>
                    <a:pt x="4992" y="702"/>
                    <a:pt x="4991" y="700"/>
                    <a:pt x="4991" y="699"/>
                  </a:cubicBezTo>
                  <a:cubicBezTo>
                    <a:pt x="4993" y="694"/>
                    <a:pt x="4993" y="683"/>
                    <a:pt x="4993" y="683"/>
                  </a:cubicBezTo>
                  <a:cubicBezTo>
                    <a:pt x="5003" y="711"/>
                    <a:pt x="5003" y="711"/>
                    <a:pt x="5003" y="711"/>
                  </a:cubicBezTo>
                  <a:cubicBezTo>
                    <a:pt x="5003" y="683"/>
                    <a:pt x="5003" y="683"/>
                    <a:pt x="5003" y="683"/>
                  </a:cubicBezTo>
                  <a:cubicBezTo>
                    <a:pt x="5003" y="683"/>
                    <a:pt x="5005" y="692"/>
                    <a:pt x="5023" y="700"/>
                  </a:cubicBezTo>
                  <a:cubicBezTo>
                    <a:pt x="5023" y="700"/>
                    <a:pt x="5007" y="671"/>
                    <a:pt x="4996" y="641"/>
                  </a:cubicBezTo>
                  <a:cubicBezTo>
                    <a:pt x="4986" y="611"/>
                    <a:pt x="4985" y="603"/>
                    <a:pt x="4985" y="603"/>
                  </a:cubicBezTo>
                  <a:cubicBezTo>
                    <a:pt x="4985" y="603"/>
                    <a:pt x="5009" y="653"/>
                    <a:pt x="5022" y="663"/>
                  </a:cubicBezTo>
                  <a:cubicBezTo>
                    <a:pt x="5022" y="663"/>
                    <a:pt x="4980" y="576"/>
                    <a:pt x="4977" y="554"/>
                  </a:cubicBezTo>
                  <a:cubicBezTo>
                    <a:pt x="4975" y="533"/>
                    <a:pt x="4957" y="498"/>
                    <a:pt x="4956" y="484"/>
                  </a:cubicBezTo>
                  <a:cubicBezTo>
                    <a:pt x="4956" y="477"/>
                    <a:pt x="4954" y="471"/>
                    <a:pt x="4952" y="466"/>
                  </a:cubicBezTo>
                  <a:cubicBezTo>
                    <a:pt x="4955" y="463"/>
                    <a:pt x="4956" y="460"/>
                    <a:pt x="4956" y="456"/>
                  </a:cubicBezTo>
                  <a:cubicBezTo>
                    <a:pt x="4956" y="449"/>
                    <a:pt x="4951" y="443"/>
                    <a:pt x="4945" y="441"/>
                  </a:cubicBezTo>
                  <a:cubicBezTo>
                    <a:pt x="4940" y="422"/>
                    <a:pt x="4931" y="391"/>
                    <a:pt x="4925" y="379"/>
                  </a:cubicBezTo>
                  <a:cubicBezTo>
                    <a:pt x="4947" y="369"/>
                    <a:pt x="4971" y="360"/>
                    <a:pt x="4983" y="357"/>
                  </a:cubicBezTo>
                  <a:cubicBezTo>
                    <a:pt x="4968" y="359"/>
                    <a:pt x="4921" y="367"/>
                    <a:pt x="4908" y="368"/>
                  </a:cubicBezTo>
                  <a:cubicBezTo>
                    <a:pt x="4891" y="370"/>
                    <a:pt x="4815" y="386"/>
                    <a:pt x="4796" y="389"/>
                  </a:cubicBezTo>
                  <a:cubicBezTo>
                    <a:pt x="4776" y="392"/>
                    <a:pt x="4720" y="413"/>
                    <a:pt x="4708" y="411"/>
                  </a:cubicBezTo>
                  <a:cubicBezTo>
                    <a:pt x="4696" y="410"/>
                    <a:pt x="4672" y="414"/>
                    <a:pt x="4654" y="419"/>
                  </a:cubicBezTo>
                  <a:cubicBezTo>
                    <a:pt x="4636" y="423"/>
                    <a:pt x="4537" y="458"/>
                    <a:pt x="4521" y="461"/>
                  </a:cubicBezTo>
                  <a:cubicBezTo>
                    <a:pt x="4504" y="464"/>
                    <a:pt x="4473" y="470"/>
                    <a:pt x="4461" y="476"/>
                  </a:cubicBezTo>
                  <a:cubicBezTo>
                    <a:pt x="4449" y="482"/>
                    <a:pt x="4413" y="500"/>
                    <a:pt x="4413" y="500"/>
                  </a:cubicBezTo>
                  <a:cubicBezTo>
                    <a:pt x="4548" y="467"/>
                    <a:pt x="4548" y="467"/>
                    <a:pt x="4548" y="467"/>
                  </a:cubicBezTo>
                  <a:cubicBezTo>
                    <a:pt x="4548" y="467"/>
                    <a:pt x="4557" y="488"/>
                    <a:pt x="4557" y="494"/>
                  </a:cubicBezTo>
                  <a:cubicBezTo>
                    <a:pt x="4557" y="500"/>
                    <a:pt x="4564" y="523"/>
                    <a:pt x="4564" y="540"/>
                  </a:cubicBezTo>
                  <a:cubicBezTo>
                    <a:pt x="4564" y="556"/>
                    <a:pt x="4567" y="600"/>
                    <a:pt x="4570" y="612"/>
                  </a:cubicBezTo>
                  <a:cubicBezTo>
                    <a:pt x="4573" y="624"/>
                    <a:pt x="4573" y="624"/>
                    <a:pt x="4573" y="624"/>
                  </a:cubicBezTo>
                  <a:cubicBezTo>
                    <a:pt x="4573" y="624"/>
                    <a:pt x="4545" y="685"/>
                    <a:pt x="4549" y="712"/>
                  </a:cubicBezTo>
                  <a:cubicBezTo>
                    <a:pt x="4554" y="739"/>
                    <a:pt x="4552" y="776"/>
                    <a:pt x="4599" y="804"/>
                  </a:cubicBezTo>
                  <a:cubicBezTo>
                    <a:pt x="4599" y="804"/>
                    <a:pt x="4619" y="851"/>
                    <a:pt x="4618" y="855"/>
                  </a:cubicBezTo>
                  <a:cubicBezTo>
                    <a:pt x="4616" y="860"/>
                    <a:pt x="4604" y="861"/>
                    <a:pt x="4604" y="861"/>
                  </a:cubicBezTo>
                  <a:cubicBezTo>
                    <a:pt x="4604" y="861"/>
                    <a:pt x="4587" y="833"/>
                    <a:pt x="4560" y="833"/>
                  </a:cubicBezTo>
                  <a:cubicBezTo>
                    <a:pt x="4533" y="833"/>
                    <a:pt x="4491" y="837"/>
                    <a:pt x="4474" y="842"/>
                  </a:cubicBezTo>
                  <a:cubicBezTo>
                    <a:pt x="4458" y="846"/>
                    <a:pt x="4439" y="857"/>
                    <a:pt x="4431" y="863"/>
                  </a:cubicBezTo>
                  <a:cubicBezTo>
                    <a:pt x="4424" y="869"/>
                    <a:pt x="4416" y="878"/>
                    <a:pt x="4416" y="878"/>
                  </a:cubicBezTo>
                  <a:cubicBezTo>
                    <a:pt x="4410" y="884"/>
                    <a:pt x="4410" y="884"/>
                    <a:pt x="4410" y="884"/>
                  </a:cubicBezTo>
                  <a:cubicBezTo>
                    <a:pt x="4410" y="884"/>
                    <a:pt x="4388" y="849"/>
                    <a:pt x="4373" y="843"/>
                  </a:cubicBezTo>
                  <a:cubicBezTo>
                    <a:pt x="4358" y="837"/>
                    <a:pt x="4331" y="825"/>
                    <a:pt x="4316" y="822"/>
                  </a:cubicBezTo>
                  <a:cubicBezTo>
                    <a:pt x="4301" y="819"/>
                    <a:pt x="4285" y="809"/>
                    <a:pt x="4274" y="801"/>
                  </a:cubicBezTo>
                  <a:cubicBezTo>
                    <a:pt x="4264" y="794"/>
                    <a:pt x="4250" y="790"/>
                    <a:pt x="4237" y="788"/>
                  </a:cubicBezTo>
                  <a:cubicBezTo>
                    <a:pt x="4223" y="787"/>
                    <a:pt x="4220" y="784"/>
                    <a:pt x="4210" y="778"/>
                  </a:cubicBezTo>
                  <a:cubicBezTo>
                    <a:pt x="4199" y="772"/>
                    <a:pt x="4186" y="764"/>
                    <a:pt x="4179" y="760"/>
                  </a:cubicBezTo>
                  <a:cubicBezTo>
                    <a:pt x="4171" y="755"/>
                    <a:pt x="4171" y="734"/>
                    <a:pt x="4171" y="728"/>
                  </a:cubicBezTo>
                  <a:cubicBezTo>
                    <a:pt x="4171" y="722"/>
                    <a:pt x="4158" y="706"/>
                    <a:pt x="4158" y="706"/>
                  </a:cubicBezTo>
                  <a:cubicBezTo>
                    <a:pt x="4158" y="706"/>
                    <a:pt x="4156" y="667"/>
                    <a:pt x="4162" y="655"/>
                  </a:cubicBezTo>
                  <a:cubicBezTo>
                    <a:pt x="4168" y="643"/>
                    <a:pt x="4186" y="598"/>
                    <a:pt x="4185" y="565"/>
                  </a:cubicBezTo>
                  <a:cubicBezTo>
                    <a:pt x="4185" y="565"/>
                    <a:pt x="4198" y="567"/>
                    <a:pt x="4202" y="555"/>
                  </a:cubicBezTo>
                  <a:cubicBezTo>
                    <a:pt x="4207" y="543"/>
                    <a:pt x="4211" y="515"/>
                    <a:pt x="4211" y="504"/>
                  </a:cubicBezTo>
                  <a:cubicBezTo>
                    <a:pt x="4211" y="494"/>
                    <a:pt x="4210" y="473"/>
                    <a:pt x="4205" y="467"/>
                  </a:cubicBezTo>
                  <a:cubicBezTo>
                    <a:pt x="4201" y="461"/>
                    <a:pt x="4190" y="452"/>
                    <a:pt x="4189" y="446"/>
                  </a:cubicBezTo>
                  <a:cubicBezTo>
                    <a:pt x="4187" y="440"/>
                    <a:pt x="4192" y="422"/>
                    <a:pt x="4189" y="411"/>
                  </a:cubicBezTo>
                  <a:cubicBezTo>
                    <a:pt x="4186" y="401"/>
                    <a:pt x="4183" y="381"/>
                    <a:pt x="4179" y="374"/>
                  </a:cubicBezTo>
                  <a:cubicBezTo>
                    <a:pt x="4174" y="367"/>
                    <a:pt x="4173" y="251"/>
                    <a:pt x="4173" y="251"/>
                  </a:cubicBezTo>
                  <a:cubicBezTo>
                    <a:pt x="4173" y="251"/>
                    <a:pt x="4218" y="249"/>
                    <a:pt x="4251" y="247"/>
                  </a:cubicBezTo>
                  <a:cubicBezTo>
                    <a:pt x="4251" y="262"/>
                    <a:pt x="4251" y="262"/>
                    <a:pt x="4251" y="262"/>
                  </a:cubicBezTo>
                  <a:cubicBezTo>
                    <a:pt x="4242" y="263"/>
                    <a:pt x="4235" y="270"/>
                    <a:pt x="4235" y="280"/>
                  </a:cubicBezTo>
                  <a:cubicBezTo>
                    <a:pt x="4235" y="285"/>
                    <a:pt x="4237" y="289"/>
                    <a:pt x="4240" y="293"/>
                  </a:cubicBezTo>
                  <a:cubicBezTo>
                    <a:pt x="4238" y="302"/>
                    <a:pt x="4237" y="318"/>
                    <a:pt x="4238" y="342"/>
                  </a:cubicBezTo>
                  <a:cubicBezTo>
                    <a:pt x="4240" y="386"/>
                    <a:pt x="4241" y="433"/>
                    <a:pt x="4241" y="457"/>
                  </a:cubicBezTo>
                  <a:cubicBezTo>
                    <a:pt x="4241" y="459"/>
                    <a:pt x="4241" y="460"/>
                    <a:pt x="4241" y="462"/>
                  </a:cubicBezTo>
                  <a:cubicBezTo>
                    <a:pt x="4240" y="483"/>
                    <a:pt x="4237" y="507"/>
                    <a:pt x="4237" y="507"/>
                  </a:cubicBezTo>
                  <a:cubicBezTo>
                    <a:pt x="4237" y="507"/>
                    <a:pt x="4244" y="459"/>
                    <a:pt x="4244" y="445"/>
                  </a:cubicBezTo>
                  <a:cubicBezTo>
                    <a:pt x="4244" y="431"/>
                    <a:pt x="4247" y="511"/>
                    <a:pt x="4247" y="511"/>
                  </a:cubicBezTo>
                  <a:cubicBezTo>
                    <a:pt x="4256" y="516"/>
                    <a:pt x="4256" y="516"/>
                    <a:pt x="4256" y="516"/>
                  </a:cubicBezTo>
                  <a:cubicBezTo>
                    <a:pt x="4263" y="484"/>
                    <a:pt x="4263" y="484"/>
                    <a:pt x="4263" y="484"/>
                  </a:cubicBezTo>
                  <a:cubicBezTo>
                    <a:pt x="4264" y="514"/>
                    <a:pt x="4264" y="514"/>
                    <a:pt x="4264" y="514"/>
                  </a:cubicBezTo>
                  <a:cubicBezTo>
                    <a:pt x="4273" y="518"/>
                    <a:pt x="4273" y="518"/>
                    <a:pt x="4273" y="518"/>
                  </a:cubicBezTo>
                  <a:cubicBezTo>
                    <a:pt x="4270" y="455"/>
                    <a:pt x="4270" y="455"/>
                    <a:pt x="4270" y="455"/>
                  </a:cubicBezTo>
                  <a:cubicBezTo>
                    <a:pt x="4281" y="520"/>
                    <a:pt x="4281" y="520"/>
                    <a:pt x="4281" y="520"/>
                  </a:cubicBezTo>
                  <a:cubicBezTo>
                    <a:pt x="4287" y="517"/>
                    <a:pt x="4287" y="517"/>
                    <a:pt x="4287" y="517"/>
                  </a:cubicBezTo>
                  <a:cubicBezTo>
                    <a:pt x="4292" y="520"/>
                    <a:pt x="4292" y="520"/>
                    <a:pt x="4292" y="520"/>
                  </a:cubicBezTo>
                  <a:cubicBezTo>
                    <a:pt x="4283" y="470"/>
                    <a:pt x="4283" y="470"/>
                    <a:pt x="4283" y="470"/>
                  </a:cubicBezTo>
                  <a:cubicBezTo>
                    <a:pt x="4283" y="470"/>
                    <a:pt x="4303" y="504"/>
                    <a:pt x="4313" y="504"/>
                  </a:cubicBezTo>
                  <a:cubicBezTo>
                    <a:pt x="4313" y="504"/>
                    <a:pt x="4288" y="479"/>
                    <a:pt x="4278" y="434"/>
                  </a:cubicBezTo>
                  <a:cubicBezTo>
                    <a:pt x="4267" y="390"/>
                    <a:pt x="4271" y="345"/>
                    <a:pt x="4269" y="335"/>
                  </a:cubicBezTo>
                  <a:cubicBezTo>
                    <a:pt x="4268" y="327"/>
                    <a:pt x="4271" y="301"/>
                    <a:pt x="4269" y="287"/>
                  </a:cubicBezTo>
                  <a:cubicBezTo>
                    <a:pt x="4270" y="285"/>
                    <a:pt x="4270" y="283"/>
                    <a:pt x="4270" y="280"/>
                  </a:cubicBezTo>
                  <a:cubicBezTo>
                    <a:pt x="4270" y="271"/>
                    <a:pt x="4264" y="264"/>
                    <a:pt x="4256" y="262"/>
                  </a:cubicBezTo>
                  <a:cubicBezTo>
                    <a:pt x="4256" y="247"/>
                    <a:pt x="4256" y="247"/>
                    <a:pt x="4256" y="247"/>
                  </a:cubicBezTo>
                  <a:cubicBezTo>
                    <a:pt x="4270" y="247"/>
                    <a:pt x="4282" y="247"/>
                    <a:pt x="4285" y="247"/>
                  </a:cubicBezTo>
                  <a:cubicBezTo>
                    <a:pt x="4295" y="248"/>
                    <a:pt x="4283" y="240"/>
                    <a:pt x="4283" y="240"/>
                  </a:cubicBezTo>
                  <a:cubicBezTo>
                    <a:pt x="4283" y="240"/>
                    <a:pt x="4193" y="188"/>
                    <a:pt x="4189" y="186"/>
                  </a:cubicBezTo>
                  <a:cubicBezTo>
                    <a:pt x="4170" y="177"/>
                    <a:pt x="4141" y="192"/>
                    <a:pt x="4134" y="192"/>
                  </a:cubicBezTo>
                  <a:cubicBezTo>
                    <a:pt x="4126" y="192"/>
                    <a:pt x="3823" y="217"/>
                    <a:pt x="3808" y="219"/>
                  </a:cubicBezTo>
                  <a:cubicBezTo>
                    <a:pt x="3793" y="220"/>
                    <a:pt x="3735" y="220"/>
                    <a:pt x="3723" y="222"/>
                  </a:cubicBezTo>
                  <a:cubicBezTo>
                    <a:pt x="3711" y="223"/>
                    <a:pt x="3711" y="223"/>
                    <a:pt x="3711" y="223"/>
                  </a:cubicBezTo>
                  <a:cubicBezTo>
                    <a:pt x="3711" y="223"/>
                    <a:pt x="3748" y="260"/>
                    <a:pt x="3768" y="271"/>
                  </a:cubicBezTo>
                  <a:cubicBezTo>
                    <a:pt x="3787" y="281"/>
                    <a:pt x="3844" y="329"/>
                    <a:pt x="3844" y="329"/>
                  </a:cubicBezTo>
                  <a:cubicBezTo>
                    <a:pt x="3851" y="328"/>
                    <a:pt x="3851" y="328"/>
                    <a:pt x="3851" y="328"/>
                  </a:cubicBezTo>
                  <a:cubicBezTo>
                    <a:pt x="3851" y="328"/>
                    <a:pt x="3857" y="450"/>
                    <a:pt x="3862" y="467"/>
                  </a:cubicBezTo>
                  <a:cubicBezTo>
                    <a:pt x="3866" y="483"/>
                    <a:pt x="3880" y="503"/>
                    <a:pt x="3880" y="503"/>
                  </a:cubicBezTo>
                  <a:cubicBezTo>
                    <a:pt x="3859" y="515"/>
                    <a:pt x="3859" y="515"/>
                    <a:pt x="3859" y="515"/>
                  </a:cubicBezTo>
                  <a:cubicBezTo>
                    <a:pt x="3859" y="515"/>
                    <a:pt x="3859" y="540"/>
                    <a:pt x="3863" y="549"/>
                  </a:cubicBezTo>
                  <a:cubicBezTo>
                    <a:pt x="3868" y="558"/>
                    <a:pt x="3875" y="577"/>
                    <a:pt x="3877" y="588"/>
                  </a:cubicBezTo>
                  <a:cubicBezTo>
                    <a:pt x="3878" y="598"/>
                    <a:pt x="3889" y="613"/>
                    <a:pt x="3895" y="613"/>
                  </a:cubicBezTo>
                  <a:cubicBezTo>
                    <a:pt x="3901" y="613"/>
                    <a:pt x="3910" y="610"/>
                    <a:pt x="3910" y="610"/>
                  </a:cubicBezTo>
                  <a:cubicBezTo>
                    <a:pt x="3910" y="610"/>
                    <a:pt x="3920" y="636"/>
                    <a:pt x="3924" y="645"/>
                  </a:cubicBezTo>
                  <a:cubicBezTo>
                    <a:pt x="3929" y="654"/>
                    <a:pt x="3926" y="670"/>
                    <a:pt x="3926" y="674"/>
                  </a:cubicBezTo>
                  <a:cubicBezTo>
                    <a:pt x="3926" y="679"/>
                    <a:pt x="3898" y="709"/>
                    <a:pt x="3893" y="716"/>
                  </a:cubicBezTo>
                  <a:cubicBezTo>
                    <a:pt x="3889" y="724"/>
                    <a:pt x="3884" y="734"/>
                    <a:pt x="3884" y="734"/>
                  </a:cubicBezTo>
                  <a:cubicBezTo>
                    <a:pt x="3884" y="734"/>
                    <a:pt x="3814" y="749"/>
                    <a:pt x="3803" y="752"/>
                  </a:cubicBezTo>
                  <a:cubicBezTo>
                    <a:pt x="3793" y="755"/>
                    <a:pt x="3732" y="770"/>
                    <a:pt x="3726" y="770"/>
                  </a:cubicBezTo>
                  <a:cubicBezTo>
                    <a:pt x="3720" y="770"/>
                    <a:pt x="3697" y="773"/>
                    <a:pt x="3688" y="775"/>
                  </a:cubicBezTo>
                  <a:cubicBezTo>
                    <a:pt x="3679" y="776"/>
                    <a:pt x="3663" y="784"/>
                    <a:pt x="3651" y="787"/>
                  </a:cubicBezTo>
                  <a:cubicBezTo>
                    <a:pt x="3639" y="790"/>
                    <a:pt x="3624" y="797"/>
                    <a:pt x="3614" y="804"/>
                  </a:cubicBezTo>
                  <a:cubicBezTo>
                    <a:pt x="3603" y="812"/>
                    <a:pt x="3582" y="813"/>
                    <a:pt x="3572" y="825"/>
                  </a:cubicBezTo>
                  <a:cubicBezTo>
                    <a:pt x="3561" y="837"/>
                    <a:pt x="3549" y="851"/>
                    <a:pt x="3540" y="861"/>
                  </a:cubicBezTo>
                  <a:cubicBezTo>
                    <a:pt x="3531" y="872"/>
                    <a:pt x="3560" y="815"/>
                    <a:pt x="3557" y="787"/>
                  </a:cubicBezTo>
                  <a:cubicBezTo>
                    <a:pt x="3554" y="758"/>
                    <a:pt x="3554" y="727"/>
                    <a:pt x="3551" y="710"/>
                  </a:cubicBezTo>
                  <a:cubicBezTo>
                    <a:pt x="3548" y="694"/>
                    <a:pt x="3527" y="639"/>
                    <a:pt x="3525" y="627"/>
                  </a:cubicBezTo>
                  <a:cubicBezTo>
                    <a:pt x="3524" y="615"/>
                    <a:pt x="3530" y="609"/>
                    <a:pt x="3531" y="589"/>
                  </a:cubicBezTo>
                  <a:cubicBezTo>
                    <a:pt x="3533" y="570"/>
                    <a:pt x="3525" y="555"/>
                    <a:pt x="3530" y="541"/>
                  </a:cubicBezTo>
                  <a:cubicBezTo>
                    <a:pt x="3534" y="528"/>
                    <a:pt x="3543" y="526"/>
                    <a:pt x="3543" y="526"/>
                  </a:cubicBezTo>
                  <a:cubicBezTo>
                    <a:pt x="3543" y="526"/>
                    <a:pt x="3586" y="510"/>
                    <a:pt x="3630" y="498"/>
                  </a:cubicBezTo>
                  <a:cubicBezTo>
                    <a:pt x="3630" y="513"/>
                    <a:pt x="3630" y="513"/>
                    <a:pt x="3630" y="513"/>
                  </a:cubicBezTo>
                  <a:cubicBezTo>
                    <a:pt x="3622" y="514"/>
                    <a:pt x="3616" y="521"/>
                    <a:pt x="3616" y="529"/>
                  </a:cubicBezTo>
                  <a:cubicBezTo>
                    <a:pt x="3616" y="532"/>
                    <a:pt x="3617" y="534"/>
                    <a:pt x="3619" y="537"/>
                  </a:cubicBezTo>
                  <a:cubicBezTo>
                    <a:pt x="3616" y="545"/>
                    <a:pt x="3614" y="557"/>
                    <a:pt x="3612" y="568"/>
                  </a:cubicBezTo>
                  <a:cubicBezTo>
                    <a:pt x="3610" y="588"/>
                    <a:pt x="3606" y="624"/>
                    <a:pt x="3605" y="631"/>
                  </a:cubicBezTo>
                  <a:cubicBezTo>
                    <a:pt x="3605" y="635"/>
                    <a:pt x="3604" y="645"/>
                    <a:pt x="3603" y="655"/>
                  </a:cubicBezTo>
                  <a:cubicBezTo>
                    <a:pt x="3601" y="666"/>
                    <a:pt x="3600" y="678"/>
                    <a:pt x="3599" y="682"/>
                  </a:cubicBezTo>
                  <a:cubicBezTo>
                    <a:pt x="3605" y="654"/>
                    <a:pt x="3605" y="654"/>
                    <a:pt x="3605" y="654"/>
                  </a:cubicBezTo>
                  <a:cubicBezTo>
                    <a:pt x="3605" y="654"/>
                    <a:pt x="3598" y="720"/>
                    <a:pt x="3596" y="732"/>
                  </a:cubicBezTo>
                  <a:cubicBezTo>
                    <a:pt x="3593" y="744"/>
                    <a:pt x="3593" y="770"/>
                    <a:pt x="3593" y="770"/>
                  </a:cubicBezTo>
                  <a:cubicBezTo>
                    <a:pt x="3593" y="770"/>
                    <a:pt x="3603" y="759"/>
                    <a:pt x="3603" y="762"/>
                  </a:cubicBezTo>
                  <a:cubicBezTo>
                    <a:pt x="3603" y="765"/>
                    <a:pt x="3609" y="774"/>
                    <a:pt x="3609" y="774"/>
                  </a:cubicBezTo>
                  <a:cubicBezTo>
                    <a:pt x="3617" y="756"/>
                    <a:pt x="3617" y="756"/>
                    <a:pt x="3617" y="756"/>
                  </a:cubicBezTo>
                  <a:cubicBezTo>
                    <a:pt x="3617" y="756"/>
                    <a:pt x="3624" y="768"/>
                    <a:pt x="3624" y="771"/>
                  </a:cubicBezTo>
                  <a:cubicBezTo>
                    <a:pt x="3624" y="774"/>
                    <a:pt x="3629" y="720"/>
                    <a:pt x="3629" y="720"/>
                  </a:cubicBezTo>
                  <a:cubicBezTo>
                    <a:pt x="3629" y="720"/>
                    <a:pt x="3636" y="749"/>
                    <a:pt x="3643" y="760"/>
                  </a:cubicBezTo>
                  <a:cubicBezTo>
                    <a:pt x="3643" y="760"/>
                    <a:pt x="3629" y="709"/>
                    <a:pt x="3632" y="676"/>
                  </a:cubicBezTo>
                  <a:cubicBezTo>
                    <a:pt x="3634" y="643"/>
                    <a:pt x="3641" y="606"/>
                    <a:pt x="3640" y="596"/>
                  </a:cubicBezTo>
                  <a:cubicBezTo>
                    <a:pt x="3638" y="586"/>
                    <a:pt x="3636" y="554"/>
                    <a:pt x="3637" y="544"/>
                  </a:cubicBezTo>
                  <a:cubicBezTo>
                    <a:pt x="3644" y="542"/>
                    <a:pt x="3649" y="536"/>
                    <a:pt x="3649" y="529"/>
                  </a:cubicBezTo>
                  <a:cubicBezTo>
                    <a:pt x="3649" y="520"/>
                    <a:pt x="3642" y="513"/>
                    <a:pt x="3633" y="513"/>
                  </a:cubicBezTo>
                  <a:cubicBezTo>
                    <a:pt x="3633" y="497"/>
                    <a:pt x="3633" y="497"/>
                    <a:pt x="3633" y="497"/>
                  </a:cubicBezTo>
                  <a:cubicBezTo>
                    <a:pt x="3663" y="488"/>
                    <a:pt x="3693" y="481"/>
                    <a:pt x="3708" y="483"/>
                  </a:cubicBezTo>
                  <a:cubicBezTo>
                    <a:pt x="3708" y="483"/>
                    <a:pt x="3632" y="438"/>
                    <a:pt x="3602" y="426"/>
                  </a:cubicBezTo>
                  <a:cubicBezTo>
                    <a:pt x="3572" y="414"/>
                    <a:pt x="3436" y="344"/>
                    <a:pt x="3418" y="343"/>
                  </a:cubicBezTo>
                  <a:cubicBezTo>
                    <a:pt x="3400" y="341"/>
                    <a:pt x="3301" y="350"/>
                    <a:pt x="3271" y="358"/>
                  </a:cubicBezTo>
                  <a:cubicBezTo>
                    <a:pt x="3241" y="365"/>
                    <a:pt x="3128" y="384"/>
                    <a:pt x="3111" y="393"/>
                  </a:cubicBezTo>
                  <a:cubicBezTo>
                    <a:pt x="3095" y="402"/>
                    <a:pt x="3043" y="423"/>
                    <a:pt x="3043" y="423"/>
                  </a:cubicBezTo>
                  <a:cubicBezTo>
                    <a:pt x="3043" y="423"/>
                    <a:pt x="3086" y="446"/>
                    <a:pt x="3096" y="450"/>
                  </a:cubicBezTo>
                  <a:cubicBezTo>
                    <a:pt x="3107" y="455"/>
                    <a:pt x="3129" y="474"/>
                    <a:pt x="3153" y="483"/>
                  </a:cubicBezTo>
                  <a:cubicBezTo>
                    <a:pt x="3177" y="492"/>
                    <a:pt x="3218" y="519"/>
                    <a:pt x="3218" y="519"/>
                  </a:cubicBezTo>
                  <a:cubicBezTo>
                    <a:pt x="3218" y="597"/>
                    <a:pt x="3218" y="597"/>
                    <a:pt x="3218" y="597"/>
                  </a:cubicBezTo>
                  <a:cubicBezTo>
                    <a:pt x="3218" y="597"/>
                    <a:pt x="3204" y="645"/>
                    <a:pt x="3200" y="654"/>
                  </a:cubicBezTo>
                  <a:cubicBezTo>
                    <a:pt x="3195" y="662"/>
                    <a:pt x="3195" y="679"/>
                    <a:pt x="3194" y="695"/>
                  </a:cubicBezTo>
                  <a:cubicBezTo>
                    <a:pt x="3192" y="712"/>
                    <a:pt x="3201" y="758"/>
                    <a:pt x="3209" y="775"/>
                  </a:cubicBezTo>
                  <a:cubicBezTo>
                    <a:pt x="3216" y="791"/>
                    <a:pt x="3226" y="821"/>
                    <a:pt x="3235" y="831"/>
                  </a:cubicBezTo>
                  <a:cubicBezTo>
                    <a:pt x="3244" y="842"/>
                    <a:pt x="3259" y="861"/>
                    <a:pt x="3261" y="866"/>
                  </a:cubicBezTo>
                  <a:cubicBezTo>
                    <a:pt x="3262" y="870"/>
                    <a:pt x="3264" y="930"/>
                    <a:pt x="3264" y="930"/>
                  </a:cubicBezTo>
                  <a:cubicBezTo>
                    <a:pt x="3264" y="930"/>
                    <a:pt x="3185" y="932"/>
                    <a:pt x="3162" y="935"/>
                  </a:cubicBezTo>
                  <a:cubicBezTo>
                    <a:pt x="3162" y="935"/>
                    <a:pt x="3148" y="930"/>
                    <a:pt x="3148" y="924"/>
                  </a:cubicBezTo>
                  <a:cubicBezTo>
                    <a:pt x="3147" y="918"/>
                    <a:pt x="3149" y="912"/>
                    <a:pt x="3144" y="903"/>
                  </a:cubicBezTo>
                  <a:cubicBezTo>
                    <a:pt x="3138" y="894"/>
                    <a:pt x="3114" y="870"/>
                    <a:pt x="3102" y="868"/>
                  </a:cubicBezTo>
                  <a:cubicBezTo>
                    <a:pt x="3090" y="865"/>
                    <a:pt x="3046" y="855"/>
                    <a:pt x="3041" y="857"/>
                  </a:cubicBezTo>
                  <a:cubicBezTo>
                    <a:pt x="3037" y="858"/>
                    <a:pt x="3031" y="867"/>
                    <a:pt x="3027" y="868"/>
                  </a:cubicBezTo>
                  <a:cubicBezTo>
                    <a:pt x="3022" y="870"/>
                    <a:pt x="3006" y="874"/>
                    <a:pt x="2999" y="874"/>
                  </a:cubicBezTo>
                  <a:cubicBezTo>
                    <a:pt x="2993" y="875"/>
                    <a:pt x="2989" y="881"/>
                    <a:pt x="2989" y="881"/>
                  </a:cubicBezTo>
                  <a:cubicBezTo>
                    <a:pt x="2989" y="881"/>
                    <a:pt x="2955" y="822"/>
                    <a:pt x="2947" y="816"/>
                  </a:cubicBezTo>
                  <a:cubicBezTo>
                    <a:pt x="2939" y="811"/>
                    <a:pt x="2931" y="807"/>
                    <a:pt x="2926" y="803"/>
                  </a:cubicBezTo>
                  <a:cubicBezTo>
                    <a:pt x="2922" y="800"/>
                    <a:pt x="2914" y="795"/>
                    <a:pt x="2908" y="793"/>
                  </a:cubicBezTo>
                  <a:cubicBezTo>
                    <a:pt x="2901" y="792"/>
                    <a:pt x="2872" y="777"/>
                    <a:pt x="2864" y="774"/>
                  </a:cubicBezTo>
                  <a:cubicBezTo>
                    <a:pt x="2856" y="772"/>
                    <a:pt x="2834" y="765"/>
                    <a:pt x="2830" y="760"/>
                  </a:cubicBezTo>
                  <a:cubicBezTo>
                    <a:pt x="2826" y="755"/>
                    <a:pt x="2821" y="750"/>
                    <a:pt x="2813" y="748"/>
                  </a:cubicBezTo>
                  <a:cubicBezTo>
                    <a:pt x="2806" y="746"/>
                    <a:pt x="2780" y="740"/>
                    <a:pt x="2762" y="737"/>
                  </a:cubicBezTo>
                  <a:cubicBezTo>
                    <a:pt x="2744" y="734"/>
                    <a:pt x="2714" y="730"/>
                    <a:pt x="2709" y="728"/>
                  </a:cubicBezTo>
                  <a:cubicBezTo>
                    <a:pt x="2705" y="726"/>
                    <a:pt x="2674" y="724"/>
                    <a:pt x="2673" y="722"/>
                  </a:cubicBezTo>
                  <a:cubicBezTo>
                    <a:pt x="2673" y="719"/>
                    <a:pt x="2669" y="718"/>
                    <a:pt x="2665" y="712"/>
                  </a:cubicBezTo>
                  <a:cubicBezTo>
                    <a:pt x="2661" y="706"/>
                    <a:pt x="2651" y="705"/>
                    <a:pt x="2651" y="699"/>
                  </a:cubicBezTo>
                  <a:cubicBezTo>
                    <a:pt x="2651" y="692"/>
                    <a:pt x="2640" y="603"/>
                    <a:pt x="2638" y="587"/>
                  </a:cubicBezTo>
                  <a:cubicBezTo>
                    <a:pt x="2635" y="571"/>
                    <a:pt x="2640" y="570"/>
                    <a:pt x="2632" y="547"/>
                  </a:cubicBezTo>
                  <a:cubicBezTo>
                    <a:pt x="2625" y="524"/>
                    <a:pt x="2630" y="525"/>
                    <a:pt x="2620" y="508"/>
                  </a:cubicBezTo>
                  <a:cubicBezTo>
                    <a:pt x="2610" y="491"/>
                    <a:pt x="2610" y="486"/>
                    <a:pt x="2607" y="473"/>
                  </a:cubicBezTo>
                  <a:cubicBezTo>
                    <a:pt x="2605" y="460"/>
                    <a:pt x="2601" y="439"/>
                    <a:pt x="2600" y="429"/>
                  </a:cubicBezTo>
                  <a:cubicBezTo>
                    <a:pt x="2598" y="419"/>
                    <a:pt x="2605" y="417"/>
                    <a:pt x="2609" y="412"/>
                  </a:cubicBezTo>
                  <a:cubicBezTo>
                    <a:pt x="2611" y="410"/>
                    <a:pt x="2659" y="375"/>
                    <a:pt x="2704" y="343"/>
                  </a:cubicBezTo>
                  <a:cubicBezTo>
                    <a:pt x="2704" y="362"/>
                    <a:pt x="2704" y="362"/>
                    <a:pt x="2704" y="362"/>
                  </a:cubicBezTo>
                  <a:cubicBezTo>
                    <a:pt x="2695" y="363"/>
                    <a:pt x="2687" y="371"/>
                    <a:pt x="2687" y="380"/>
                  </a:cubicBezTo>
                  <a:cubicBezTo>
                    <a:pt x="2687" y="388"/>
                    <a:pt x="2692" y="394"/>
                    <a:pt x="2698" y="397"/>
                  </a:cubicBezTo>
                  <a:cubicBezTo>
                    <a:pt x="2695" y="407"/>
                    <a:pt x="2691" y="424"/>
                    <a:pt x="2690" y="442"/>
                  </a:cubicBezTo>
                  <a:cubicBezTo>
                    <a:pt x="2689" y="468"/>
                    <a:pt x="2683" y="565"/>
                    <a:pt x="2682" y="578"/>
                  </a:cubicBezTo>
                  <a:cubicBezTo>
                    <a:pt x="2681" y="591"/>
                    <a:pt x="2681" y="618"/>
                    <a:pt x="2680" y="630"/>
                  </a:cubicBezTo>
                  <a:cubicBezTo>
                    <a:pt x="2681" y="621"/>
                    <a:pt x="2685" y="605"/>
                    <a:pt x="2685" y="600"/>
                  </a:cubicBezTo>
                  <a:cubicBezTo>
                    <a:pt x="2686" y="594"/>
                    <a:pt x="2684" y="639"/>
                    <a:pt x="2684" y="639"/>
                  </a:cubicBezTo>
                  <a:cubicBezTo>
                    <a:pt x="2684" y="639"/>
                    <a:pt x="2693" y="590"/>
                    <a:pt x="2693" y="592"/>
                  </a:cubicBezTo>
                  <a:cubicBezTo>
                    <a:pt x="2693" y="594"/>
                    <a:pt x="2694" y="633"/>
                    <a:pt x="2694" y="633"/>
                  </a:cubicBezTo>
                  <a:cubicBezTo>
                    <a:pt x="2701" y="631"/>
                    <a:pt x="2701" y="631"/>
                    <a:pt x="2701" y="631"/>
                  </a:cubicBezTo>
                  <a:cubicBezTo>
                    <a:pt x="2706" y="643"/>
                    <a:pt x="2706" y="643"/>
                    <a:pt x="2706" y="643"/>
                  </a:cubicBezTo>
                  <a:cubicBezTo>
                    <a:pt x="2708" y="626"/>
                    <a:pt x="2708" y="626"/>
                    <a:pt x="2708" y="626"/>
                  </a:cubicBezTo>
                  <a:cubicBezTo>
                    <a:pt x="2708" y="626"/>
                    <a:pt x="2714" y="639"/>
                    <a:pt x="2715" y="640"/>
                  </a:cubicBezTo>
                  <a:cubicBezTo>
                    <a:pt x="2717" y="641"/>
                    <a:pt x="2721" y="628"/>
                    <a:pt x="2721" y="628"/>
                  </a:cubicBezTo>
                  <a:cubicBezTo>
                    <a:pt x="2721" y="628"/>
                    <a:pt x="2724" y="564"/>
                    <a:pt x="2724" y="566"/>
                  </a:cubicBezTo>
                  <a:cubicBezTo>
                    <a:pt x="2724" y="568"/>
                    <a:pt x="2731" y="624"/>
                    <a:pt x="2737" y="633"/>
                  </a:cubicBezTo>
                  <a:cubicBezTo>
                    <a:pt x="2737" y="633"/>
                    <a:pt x="2732" y="581"/>
                    <a:pt x="2732" y="569"/>
                  </a:cubicBezTo>
                  <a:cubicBezTo>
                    <a:pt x="2732" y="569"/>
                    <a:pt x="2736" y="611"/>
                    <a:pt x="2744" y="624"/>
                  </a:cubicBezTo>
                  <a:cubicBezTo>
                    <a:pt x="2744" y="624"/>
                    <a:pt x="2738" y="574"/>
                    <a:pt x="2739" y="561"/>
                  </a:cubicBezTo>
                  <a:cubicBezTo>
                    <a:pt x="2739" y="549"/>
                    <a:pt x="2736" y="521"/>
                    <a:pt x="2735" y="514"/>
                  </a:cubicBezTo>
                  <a:cubicBezTo>
                    <a:pt x="2733" y="508"/>
                    <a:pt x="2730" y="480"/>
                    <a:pt x="2729" y="469"/>
                  </a:cubicBezTo>
                  <a:cubicBezTo>
                    <a:pt x="2727" y="459"/>
                    <a:pt x="2726" y="442"/>
                    <a:pt x="2726" y="433"/>
                  </a:cubicBezTo>
                  <a:cubicBezTo>
                    <a:pt x="2726" y="425"/>
                    <a:pt x="2724" y="416"/>
                    <a:pt x="2723" y="411"/>
                  </a:cubicBezTo>
                  <a:cubicBezTo>
                    <a:pt x="2722" y="407"/>
                    <a:pt x="2720" y="399"/>
                    <a:pt x="2718" y="395"/>
                  </a:cubicBezTo>
                  <a:cubicBezTo>
                    <a:pt x="2722" y="391"/>
                    <a:pt x="2725" y="386"/>
                    <a:pt x="2725" y="380"/>
                  </a:cubicBezTo>
                  <a:cubicBezTo>
                    <a:pt x="2725" y="371"/>
                    <a:pt x="2718" y="363"/>
                    <a:pt x="2708" y="362"/>
                  </a:cubicBezTo>
                  <a:cubicBezTo>
                    <a:pt x="2708" y="340"/>
                    <a:pt x="2708" y="340"/>
                    <a:pt x="2708" y="340"/>
                  </a:cubicBezTo>
                  <a:cubicBezTo>
                    <a:pt x="2745" y="314"/>
                    <a:pt x="2777" y="290"/>
                    <a:pt x="2778" y="289"/>
                  </a:cubicBezTo>
                  <a:cubicBezTo>
                    <a:pt x="2778" y="287"/>
                    <a:pt x="2408" y="116"/>
                    <a:pt x="2383" y="114"/>
                  </a:cubicBezTo>
                  <a:cubicBezTo>
                    <a:pt x="2358" y="113"/>
                    <a:pt x="2112" y="300"/>
                    <a:pt x="2106" y="312"/>
                  </a:cubicBezTo>
                  <a:cubicBezTo>
                    <a:pt x="2276" y="386"/>
                    <a:pt x="2276" y="386"/>
                    <a:pt x="2276" y="386"/>
                  </a:cubicBezTo>
                  <a:cubicBezTo>
                    <a:pt x="2276" y="386"/>
                    <a:pt x="2272" y="419"/>
                    <a:pt x="2270" y="424"/>
                  </a:cubicBezTo>
                  <a:cubicBezTo>
                    <a:pt x="2269" y="429"/>
                    <a:pt x="2242" y="460"/>
                    <a:pt x="2237" y="469"/>
                  </a:cubicBezTo>
                  <a:cubicBezTo>
                    <a:pt x="2231" y="477"/>
                    <a:pt x="2197" y="511"/>
                    <a:pt x="2195" y="540"/>
                  </a:cubicBezTo>
                  <a:cubicBezTo>
                    <a:pt x="2195" y="540"/>
                    <a:pt x="2203" y="502"/>
                    <a:pt x="2253" y="458"/>
                  </a:cubicBezTo>
                  <a:cubicBezTo>
                    <a:pt x="2253" y="458"/>
                    <a:pt x="2216" y="531"/>
                    <a:pt x="2188" y="549"/>
                  </a:cubicBezTo>
                  <a:cubicBezTo>
                    <a:pt x="2159" y="567"/>
                    <a:pt x="2114" y="592"/>
                    <a:pt x="2109" y="594"/>
                  </a:cubicBezTo>
                  <a:cubicBezTo>
                    <a:pt x="2109" y="594"/>
                    <a:pt x="2172" y="580"/>
                    <a:pt x="2228" y="518"/>
                  </a:cubicBezTo>
                  <a:cubicBezTo>
                    <a:pt x="2228" y="518"/>
                    <a:pt x="2190" y="586"/>
                    <a:pt x="2168" y="612"/>
                  </a:cubicBezTo>
                  <a:cubicBezTo>
                    <a:pt x="2194" y="586"/>
                    <a:pt x="2194" y="586"/>
                    <a:pt x="2194" y="586"/>
                  </a:cubicBezTo>
                  <a:cubicBezTo>
                    <a:pt x="2194" y="586"/>
                    <a:pt x="2176" y="628"/>
                    <a:pt x="2171" y="636"/>
                  </a:cubicBezTo>
                  <a:cubicBezTo>
                    <a:pt x="2166" y="644"/>
                    <a:pt x="2157" y="654"/>
                    <a:pt x="2152" y="658"/>
                  </a:cubicBezTo>
                  <a:cubicBezTo>
                    <a:pt x="2147" y="662"/>
                    <a:pt x="2142" y="663"/>
                    <a:pt x="2134" y="672"/>
                  </a:cubicBezTo>
                  <a:cubicBezTo>
                    <a:pt x="2127" y="682"/>
                    <a:pt x="2109" y="711"/>
                    <a:pt x="2109" y="711"/>
                  </a:cubicBezTo>
                  <a:cubicBezTo>
                    <a:pt x="2109" y="711"/>
                    <a:pt x="2139" y="674"/>
                    <a:pt x="2145" y="673"/>
                  </a:cubicBezTo>
                  <a:cubicBezTo>
                    <a:pt x="2151" y="672"/>
                    <a:pt x="2147" y="687"/>
                    <a:pt x="2145" y="691"/>
                  </a:cubicBezTo>
                  <a:cubicBezTo>
                    <a:pt x="2143" y="695"/>
                    <a:pt x="2138" y="709"/>
                    <a:pt x="2132" y="712"/>
                  </a:cubicBezTo>
                  <a:cubicBezTo>
                    <a:pt x="2127" y="715"/>
                    <a:pt x="2122" y="713"/>
                    <a:pt x="2106" y="718"/>
                  </a:cubicBezTo>
                  <a:cubicBezTo>
                    <a:pt x="2090" y="724"/>
                    <a:pt x="2090" y="724"/>
                    <a:pt x="2074" y="732"/>
                  </a:cubicBezTo>
                  <a:cubicBezTo>
                    <a:pt x="2059" y="740"/>
                    <a:pt x="2030" y="743"/>
                    <a:pt x="2019" y="746"/>
                  </a:cubicBezTo>
                  <a:cubicBezTo>
                    <a:pt x="2009" y="749"/>
                    <a:pt x="1988" y="755"/>
                    <a:pt x="1983" y="753"/>
                  </a:cubicBezTo>
                  <a:cubicBezTo>
                    <a:pt x="1978" y="751"/>
                    <a:pt x="1959" y="743"/>
                    <a:pt x="1952" y="743"/>
                  </a:cubicBezTo>
                  <a:cubicBezTo>
                    <a:pt x="1945" y="743"/>
                    <a:pt x="1919" y="748"/>
                    <a:pt x="1917" y="748"/>
                  </a:cubicBezTo>
                  <a:cubicBezTo>
                    <a:pt x="1914" y="748"/>
                    <a:pt x="1870" y="743"/>
                    <a:pt x="1861" y="742"/>
                  </a:cubicBezTo>
                  <a:cubicBezTo>
                    <a:pt x="1852" y="740"/>
                    <a:pt x="1831" y="740"/>
                    <a:pt x="1827" y="737"/>
                  </a:cubicBezTo>
                  <a:cubicBezTo>
                    <a:pt x="1823" y="734"/>
                    <a:pt x="1806" y="732"/>
                    <a:pt x="1800" y="732"/>
                  </a:cubicBezTo>
                  <a:cubicBezTo>
                    <a:pt x="1794" y="732"/>
                    <a:pt x="1769" y="737"/>
                    <a:pt x="1760" y="745"/>
                  </a:cubicBezTo>
                  <a:cubicBezTo>
                    <a:pt x="1750" y="753"/>
                    <a:pt x="1747" y="751"/>
                    <a:pt x="1747" y="748"/>
                  </a:cubicBezTo>
                  <a:cubicBezTo>
                    <a:pt x="1747" y="745"/>
                    <a:pt x="1749" y="703"/>
                    <a:pt x="1750" y="701"/>
                  </a:cubicBezTo>
                  <a:cubicBezTo>
                    <a:pt x="1752" y="699"/>
                    <a:pt x="1777" y="644"/>
                    <a:pt x="1779" y="617"/>
                  </a:cubicBezTo>
                  <a:cubicBezTo>
                    <a:pt x="1779" y="617"/>
                    <a:pt x="1789" y="617"/>
                    <a:pt x="1798" y="596"/>
                  </a:cubicBezTo>
                  <a:cubicBezTo>
                    <a:pt x="1806" y="575"/>
                    <a:pt x="1809" y="567"/>
                    <a:pt x="1812" y="561"/>
                  </a:cubicBezTo>
                  <a:cubicBezTo>
                    <a:pt x="1815" y="555"/>
                    <a:pt x="1822" y="490"/>
                    <a:pt x="1819" y="475"/>
                  </a:cubicBezTo>
                  <a:cubicBezTo>
                    <a:pt x="1815" y="460"/>
                    <a:pt x="1803" y="447"/>
                    <a:pt x="1803" y="443"/>
                  </a:cubicBezTo>
                  <a:cubicBezTo>
                    <a:pt x="1803" y="439"/>
                    <a:pt x="1801" y="435"/>
                    <a:pt x="1806" y="429"/>
                  </a:cubicBezTo>
                  <a:cubicBezTo>
                    <a:pt x="1812" y="423"/>
                    <a:pt x="1810" y="421"/>
                    <a:pt x="1815" y="417"/>
                  </a:cubicBezTo>
                  <a:cubicBezTo>
                    <a:pt x="1817" y="415"/>
                    <a:pt x="1861" y="381"/>
                    <a:pt x="1904" y="347"/>
                  </a:cubicBezTo>
                  <a:cubicBezTo>
                    <a:pt x="1905" y="352"/>
                    <a:pt x="1905" y="357"/>
                    <a:pt x="1905" y="363"/>
                  </a:cubicBezTo>
                  <a:cubicBezTo>
                    <a:pt x="1898" y="364"/>
                    <a:pt x="1893" y="371"/>
                    <a:pt x="1893" y="380"/>
                  </a:cubicBezTo>
                  <a:cubicBezTo>
                    <a:pt x="1893" y="385"/>
                    <a:pt x="1895" y="390"/>
                    <a:pt x="1898" y="394"/>
                  </a:cubicBezTo>
                  <a:cubicBezTo>
                    <a:pt x="1896" y="397"/>
                    <a:pt x="1893" y="403"/>
                    <a:pt x="1892" y="415"/>
                  </a:cubicBezTo>
                  <a:cubicBezTo>
                    <a:pt x="1892" y="435"/>
                    <a:pt x="1888" y="498"/>
                    <a:pt x="1888" y="507"/>
                  </a:cubicBezTo>
                  <a:cubicBezTo>
                    <a:pt x="1888" y="516"/>
                    <a:pt x="1887" y="564"/>
                    <a:pt x="1885" y="576"/>
                  </a:cubicBezTo>
                  <a:cubicBezTo>
                    <a:pt x="1884" y="589"/>
                    <a:pt x="1877" y="602"/>
                    <a:pt x="1877" y="602"/>
                  </a:cubicBezTo>
                  <a:cubicBezTo>
                    <a:pt x="1877" y="602"/>
                    <a:pt x="1886" y="597"/>
                    <a:pt x="1889" y="569"/>
                  </a:cubicBezTo>
                  <a:cubicBezTo>
                    <a:pt x="1887" y="599"/>
                    <a:pt x="1887" y="599"/>
                    <a:pt x="1887" y="599"/>
                  </a:cubicBezTo>
                  <a:cubicBezTo>
                    <a:pt x="1893" y="560"/>
                    <a:pt x="1893" y="560"/>
                    <a:pt x="1893" y="560"/>
                  </a:cubicBezTo>
                  <a:cubicBezTo>
                    <a:pt x="1892" y="596"/>
                    <a:pt x="1892" y="596"/>
                    <a:pt x="1892" y="596"/>
                  </a:cubicBezTo>
                  <a:cubicBezTo>
                    <a:pt x="1898" y="594"/>
                    <a:pt x="1898" y="594"/>
                    <a:pt x="1898" y="594"/>
                  </a:cubicBezTo>
                  <a:cubicBezTo>
                    <a:pt x="1904" y="597"/>
                    <a:pt x="1908" y="595"/>
                    <a:pt x="1908" y="595"/>
                  </a:cubicBezTo>
                  <a:cubicBezTo>
                    <a:pt x="1912" y="590"/>
                    <a:pt x="1912" y="590"/>
                    <a:pt x="1912" y="590"/>
                  </a:cubicBezTo>
                  <a:cubicBezTo>
                    <a:pt x="1912" y="590"/>
                    <a:pt x="1912" y="548"/>
                    <a:pt x="1912" y="538"/>
                  </a:cubicBezTo>
                  <a:cubicBezTo>
                    <a:pt x="1912" y="538"/>
                    <a:pt x="1917" y="584"/>
                    <a:pt x="1917" y="589"/>
                  </a:cubicBezTo>
                  <a:cubicBezTo>
                    <a:pt x="1916" y="593"/>
                    <a:pt x="1919" y="581"/>
                    <a:pt x="1919" y="581"/>
                  </a:cubicBezTo>
                  <a:cubicBezTo>
                    <a:pt x="1922" y="583"/>
                    <a:pt x="1922" y="583"/>
                    <a:pt x="1922" y="583"/>
                  </a:cubicBezTo>
                  <a:cubicBezTo>
                    <a:pt x="1922" y="583"/>
                    <a:pt x="1922" y="520"/>
                    <a:pt x="1920" y="507"/>
                  </a:cubicBezTo>
                  <a:cubicBezTo>
                    <a:pt x="1918" y="495"/>
                    <a:pt x="1919" y="459"/>
                    <a:pt x="1919" y="456"/>
                  </a:cubicBezTo>
                  <a:cubicBezTo>
                    <a:pt x="1919" y="459"/>
                    <a:pt x="1928" y="495"/>
                    <a:pt x="1931" y="501"/>
                  </a:cubicBezTo>
                  <a:cubicBezTo>
                    <a:pt x="1931" y="501"/>
                    <a:pt x="1922" y="462"/>
                    <a:pt x="1922" y="432"/>
                  </a:cubicBezTo>
                  <a:cubicBezTo>
                    <a:pt x="1921" y="411"/>
                    <a:pt x="1919" y="400"/>
                    <a:pt x="1917" y="395"/>
                  </a:cubicBezTo>
                  <a:cubicBezTo>
                    <a:pt x="1921" y="392"/>
                    <a:pt x="1924" y="387"/>
                    <a:pt x="1924" y="380"/>
                  </a:cubicBezTo>
                  <a:cubicBezTo>
                    <a:pt x="1924" y="370"/>
                    <a:pt x="1917" y="362"/>
                    <a:pt x="1909" y="362"/>
                  </a:cubicBezTo>
                  <a:cubicBezTo>
                    <a:pt x="1908" y="362"/>
                    <a:pt x="1908" y="362"/>
                    <a:pt x="1908" y="362"/>
                  </a:cubicBezTo>
                  <a:cubicBezTo>
                    <a:pt x="1908" y="357"/>
                    <a:pt x="1907" y="351"/>
                    <a:pt x="1906" y="345"/>
                  </a:cubicBezTo>
                  <a:cubicBezTo>
                    <a:pt x="1950" y="311"/>
                    <a:pt x="1994" y="278"/>
                    <a:pt x="1994" y="278"/>
                  </a:cubicBezTo>
                  <a:cubicBezTo>
                    <a:pt x="1599" y="93"/>
                    <a:pt x="1599" y="93"/>
                    <a:pt x="1599" y="93"/>
                  </a:cubicBezTo>
                  <a:cubicBezTo>
                    <a:pt x="1310" y="297"/>
                    <a:pt x="1310" y="297"/>
                    <a:pt x="1310" y="297"/>
                  </a:cubicBezTo>
                  <a:cubicBezTo>
                    <a:pt x="1310" y="297"/>
                    <a:pt x="1471" y="387"/>
                    <a:pt x="1487" y="395"/>
                  </a:cubicBezTo>
                  <a:cubicBezTo>
                    <a:pt x="1487" y="395"/>
                    <a:pt x="1482" y="406"/>
                    <a:pt x="1476" y="410"/>
                  </a:cubicBezTo>
                  <a:cubicBezTo>
                    <a:pt x="1471" y="414"/>
                    <a:pt x="1468" y="419"/>
                    <a:pt x="1468" y="419"/>
                  </a:cubicBezTo>
                  <a:cubicBezTo>
                    <a:pt x="1478" y="413"/>
                    <a:pt x="1478" y="413"/>
                    <a:pt x="1478" y="413"/>
                  </a:cubicBezTo>
                  <a:cubicBezTo>
                    <a:pt x="1478" y="413"/>
                    <a:pt x="1464" y="429"/>
                    <a:pt x="1462" y="431"/>
                  </a:cubicBezTo>
                  <a:cubicBezTo>
                    <a:pt x="1460" y="433"/>
                    <a:pt x="1473" y="427"/>
                    <a:pt x="1473" y="427"/>
                  </a:cubicBezTo>
                  <a:cubicBezTo>
                    <a:pt x="1473" y="427"/>
                    <a:pt x="1466" y="443"/>
                    <a:pt x="1461" y="454"/>
                  </a:cubicBezTo>
                  <a:cubicBezTo>
                    <a:pt x="1455" y="465"/>
                    <a:pt x="1466" y="450"/>
                    <a:pt x="1466" y="450"/>
                  </a:cubicBezTo>
                  <a:cubicBezTo>
                    <a:pt x="1466" y="450"/>
                    <a:pt x="1466" y="462"/>
                    <a:pt x="1462" y="471"/>
                  </a:cubicBezTo>
                  <a:cubicBezTo>
                    <a:pt x="1458" y="479"/>
                    <a:pt x="1465" y="481"/>
                    <a:pt x="1465" y="481"/>
                  </a:cubicBezTo>
                  <a:cubicBezTo>
                    <a:pt x="1465" y="481"/>
                    <a:pt x="1470" y="495"/>
                    <a:pt x="1470" y="498"/>
                  </a:cubicBezTo>
                  <a:cubicBezTo>
                    <a:pt x="1471" y="500"/>
                    <a:pt x="1473" y="515"/>
                    <a:pt x="1475" y="515"/>
                  </a:cubicBezTo>
                  <a:cubicBezTo>
                    <a:pt x="1477" y="515"/>
                    <a:pt x="1482" y="525"/>
                    <a:pt x="1481" y="527"/>
                  </a:cubicBezTo>
                  <a:cubicBezTo>
                    <a:pt x="1480" y="529"/>
                    <a:pt x="1466" y="513"/>
                    <a:pt x="1465" y="524"/>
                  </a:cubicBezTo>
                  <a:cubicBezTo>
                    <a:pt x="1464" y="536"/>
                    <a:pt x="1465" y="545"/>
                    <a:pt x="1472" y="561"/>
                  </a:cubicBezTo>
                  <a:cubicBezTo>
                    <a:pt x="1480" y="577"/>
                    <a:pt x="1488" y="600"/>
                    <a:pt x="1491" y="605"/>
                  </a:cubicBezTo>
                  <a:cubicBezTo>
                    <a:pt x="1493" y="611"/>
                    <a:pt x="1502" y="628"/>
                    <a:pt x="1503" y="630"/>
                  </a:cubicBezTo>
                  <a:cubicBezTo>
                    <a:pt x="1505" y="633"/>
                    <a:pt x="1514" y="675"/>
                    <a:pt x="1521" y="685"/>
                  </a:cubicBezTo>
                  <a:cubicBezTo>
                    <a:pt x="1521" y="685"/>
                    <a:pt x="1513" y="702"/>
                    <a:pt x="1507" y="714"/>
                  </a:cubicBezTo>
                  <a:cubicBezTo>
                    <a:pt x="1507" y="714"/>
                    <a:pt x="1388" y="717"/>
                    <a:pt x="1362" y="730"/>
                  </a:cubicBezTo>
                  <a:cubicBezTo>
                    <a:pt x="1362" y="730"/>
                    <a:pt x="1334" y="721"/>
                    <a:pt x="1321" y="724"/>
                  </a:cubicBezTo>
                  <a:cubicBezTo>
                    <a:pt x="1309" y="726"/>
                    <a:pt x="1260" y="719"/>
                    <a:pt x="1258" y="715"/>
                  </a:cubicBezTo>
                  <a:cubicBezTo>
                    <a:pt x="1256" y="712"/>
                    <a:pt x="1233" y="665"/>
                    <a:pt x="1221" y="669"/>
                  </a:cubicBezTo>
                  <a:cubicBezTo>
                    <a:pt x="1210" y="672"/>
                    <a:pt x="1173" y="668"/>
                    <a:pt x="1155" y="696"/>
                  </a:cubicBezTo>
                  <a:cubicBezTo>
                    <a:pt x="1155" y="696"/>
                    <a:pt x="1128" y="694"/>
                    <a:pt x="1122" y="724"/>
                  </a:cubicBezTo>
                  <a:cubicBezTo>
                    <a:pt x="1122" y="724"/>
                    <a:pt x="1085" y="713"/>
                    <a:pt x="1059" y="717"/>
                  </a:cubicBezTo>
                  <a:cubicBezTo>
                    <a:pt x="1033" y="721"/>
                    <a:pt x="985" y="718"/>
                    <a:pt x="962" y="715"/>
                  </a:cubicBezTo>
                  <a:cubicBezTo>
                    <a:pt x="962" y="715"/>
                    <a:pt x="985" y="680"/>
                    <a:pt x="990" y="670"/>
                  </a:cubicBezTo>
                  <a:cubicBezTo>
                    <a:pt x="995" y="661"/>
                    <a:pt x="993" y="657"/>
                    <a:pt x="997" y="653"/>
                  </a:cubicBezTo>
                  <a:cubicBezTo>
                    <a:pt x="1001" y="649"/>
                    <a:pt x="1013" y="632"/>
                    <a:pt x="1016" y="628"/>
                  </a:cubicBezTo>
                  <a:cubicBezTo>
                    <a:pt x="1020" y="624"/>
                    <a:pt x="1031" y="603"/>
                    <a:pt x="1039" y="591"/>
                  </a:cubicBezTo>
                  <a:cubicBezTo>
                    <a:pt x="1046" y="579"/>
                    <a:pt x="1051" y="573"/>
                    <a:pt x="1051" y="569"/>
                  </a:cubicBezTo>
                  <a:cubicBezTo>
                    <a:pt x="1051" y="564"/>
                    <a:pt x="1035" y="547"/>
                    <a:pt x="1033" y="546"/>
                  </a:cubicBezTo>
                  <a:cubicBezTo>
                    <a:pt x="1030" y="546"/>
                    <a:pt x="1035" y="529"/>
                    <a:pt x="1036" y="527"/>
                  </a:cubicBezTo>
                  <a:cubicBezTo>
                    <a:pt x="1037" y="525"/>
                    <a:pt x="1048" y="511"/>
                    <a:pt x="1049" y="508"/>
                  </a:cubicBezTo>
                  <a:cubicBezTo>
                    <a:pt x="1050" y="506"/>
                    <a:pt x="1058" y="463"/>
                    <a:pt x="1060" y="456"/>
                  </a:cubicBezTo>
                  <a:cubicBezTo>
                    <a:pt x="1165" y="433"/>
                    <a:pt x="1165" y="433"/>
                    <a:pt x="1165" y="433"/>
                  </a:cubicBezTo>
                  <a:cubicBezTo>
                    <a:pt x="1166" y="441"/>
                    <a:pt x="1166" y="451"/>
                    <a:pt x="1166" y="460"/>
                  </a:cubicBezTo>
                  <a:cubicBezTo>
                    <a:pt x="1157" y="461"/>
                    <a:pt x="1150" y="467"/>
                    <a:pt x="1150" y="475"/>
                  </a:cubicBezTo>
                  <a:cubicBezTo>
                    <a:pt x="1150" y="480"/>
                    <a:pt x="1152" y="484"/>
                    <a:pt x="1156" y="486"/>
                  </a:cubicBezTo>
                  <a:cubicBezTo>
                    <a:pt x="1154" y="490"/>
                    <a:pt x="1151" y="496"/>
                    <a:pt x="1150" y="504"/>
                  </a:cubicBezTo>
                  <a:cubicBezTo>
                    <a:pt x="1148" y="518"/>
                    <a:pt x="1140" y="588"/>
                    <a:pt x="1136" y="600"/>
                  </a:cubicBezTo>
                  <a:cubicBezTo>
                    <a:pt x="1132" y="613"/>
                    <a:pt x="1128" y="641"/>
                    <a:pt x="1128" y="643"/>
                  </a:cubicBezTo>
                  <a:cubicBezTo>
                    <a:pt x="1128" y="644"/>
                    <a:pt x="1131" y="646"/>
                    <a:pt x="1131" y="646"/>
                  </a:cubicBezTo>
                  <a:cubicBezTo>
                    <a:pt x="1136" y="642"/>
                    <a:pt x="1136" y="642"/>
                    <a:pt x="1136" y="642"/>
                  </a:cubicBezTo>
                  <a:cubicBezTo>
                    <a:pt x="1144" y="652"/>
                    <a:pt x="1144" y="652"/>
                    <a:pt x="1144" y="652"/>
                  </a:cubicBezTo>
                  <a:cubicBezTo>
                    <a:pt x="1145" y="644"/>
                    <a:pt x="1145" y="644"/>
                    <a:pt x="1145" y="644"/>
                  </a:cubicBezTo>
                  <a:cubicBezTo>
                    <a:pt x="1148" y="652"/>
                    <a:pt x="1148" y="652"/>
                    <a:pt x="1148" y="652"/>
                  </a:cubicBezTo>
                  <a:cubicBezTo>
                    <a:pt x="1155" y="650"/>
                    <a:pt x="1155" y="650"/>
                    <a:pt x="1155" y="650"/>
                  </a:cubicBezTo>
                  <a:cubicBezTo>
                    <a:pt x="1159" y="643"/>
                    <a:pt x="1159" y="643"/>
                    <a:pt x="1159" y="643"/>
                  </a:cubicBezTo>
                  <a:cubicBezTo>
                    <a:pt x="1161" y="648"/>
                    <a:pt x="1161" y="648"/>
                    <a:pt x="1161" y="648"/>
                  </a:cubicBezTo>
                  <a:cubicBezTo>
                    <a:pt x="1168" y="650"/>
                    <a:pt x="1168" y="650"/>
                    <a:pt x="1168" y="650"/>
                  </a:cubicBezTo>
                  <a:cubicBezTo>
                    <a:pt x="1168" y="650"/>
                    <a:pt x="1177" y="516"/>
                    <a:pt x="1177" y="503"/>
                  </a:cubicBezTo>
                  <a:cubicBezTo>
                    <a:pt x="1177" y="495"/>
                    <a:pt x="1176" y="491"/>
                    <a:pt x="1176" y="489"/>
                  </a:cubicBezTo>
                  <a:cubicBezTo>
                    <a:pt x="1181" y="486"/>
                    <a:pt x="1185" y="481"/>
                    <a:pt x="1185" y="475"/>
                  </a:cubicBezTo>
                  <a:cubicBezTo>
                    <a:pt x="1185" y="468"/>
                    <a:pt x="1178" y="461"/>
                    <a:pt x="1169" y="460"/>
                  </a:cubicBezTo>
                  <a:cubicBezTo>
                    <a:pt x="1169" y="454"/>
                    <a:pt x="1169" y="445"/>
                    <a:pt x="1167" y="433"/>
                  </a:cubicBezTo>
                  <a:cubicBezTo>
                    <a:pt x="1257" y="414"/>
                    <a:pt x="1257" y="414"/>
                    <a:pt x="1257" y="414"/>
                  </a:cubicBezTo>
                  <a:cubicBezTo>
                    <a:pt x="1257" y="414"/>
                    <a:pt x="1012" y="127"/>
                    <a:pt x="995" y="126"/>
                  </a:cubicBezTo>
                  <a:cubicBezTo>
                    <a:pt x="979" y="124"/>
                    <a:pt x="578" y="201"/>
                    <a:pt x="578" y="201"/>
                  </a:cubicBezTo>
                  <a:cubicBezTo>
                    <a:pt x="578" y="201"/>
                    <a:pt x="722" y="369"/>
                    <a:pt x="731" y="375"/>
                  </a:cubicBezTo>
                  <a:cubicBezTo>
                    <a:pt x="731" y="375"/>
                    <a:pt x="708" y="443"/>
                    <a:pt x="710" y="448"/>
                  </a:cubicBezTo>
                  <a:cubicBezTo>
                    <a:pt x="713" y="452"/>
                    <a:pt x="681" y="440"/>
                    <a:pt x="676" y="455"/>
                  </a:cubicBezTo>
                  <a:cubicBezTo>
                    <a:pt x="672" y="470"/>
                    <a:pt x="669" y="490"/>
                    <a:pt x="671" y="513"/>
                  </a:cubicBezTo>
                  <a:cubicBezTo>
                    <a:pt x="672" y="535"/>
                    <a:pt x="679" y="561"/>
                    <a:pt x="687" y="566"/>
                  </a:cubicBezTo>
                  <a:cubicBezTo>
                    <a:pt x="694" y="570"/>
                    <a:pt x="710" y="575"/>
                    <a:pt x="710" y="575"/>
                  </a:cubicBezTo>
                  <a:cubicBezTo>
                    <a:pt x="710" y="575"/>
                    <a:pt x="702" y="658"/>
                    <a:pt x="700" y="668"/>
                  </a:cubicBezTo>
                  <a:cubicBezTo>
                    <a:pt x="699" y="678"/>
                    <a:pt x="699" y="678"/>
                    <a:pt x="699" y="678"/>
                  </a:cubicBezTo>
                  <a:cubicBezTo>
                    <a:pt x="699" y="678"/>
                    <a:pt x="688" y="686"/>
                    <a:pt x="681" y="684"/>
                  </a:cubicBezTo>
                  <a:cubicBezTo>
                    <a:pt x="673" y="683"/>
                    <a:pt x="662" y="686"/>
                    <a:pt x="657" y="687"/>
                  </a:cubicBezTo>
                  <a:cubicBezTo>
                    <a:pt x="653" y="689"/>
                    <a:pt x="561" y="675"/>
                    <a:pt x="529" y="692"/>
                  </a:cubicBezTo>
                  <a:cubicBezTo>
                    <a:pt x="529" y="692"/>
                    <a:pt x="455" y="693"/>
                    <a:pt x="438" y="695"/>
                  </a:cubicBezTo>
                  <a:cubicBezTo>
                    <a:pt x="422" y="696"/>
                    <a:pt x="375" y="690"/>
                    <a:pt x="357" y="698"/>
                  </a:cubicBezTo>
                  <a:cubicBezTo>
                    <a:pt x="339" y="705"/>
                    <a:pt x="292" y="712"/>
                    <a:pt x="286" y="715"/>
                  </a:cubicBezTo>
                  <a:cubicBezTo>
                    <a:pt x="280" y="718"/>
                    <a:pt x="244" y="727"/>
                    <a:pt x="230" y="740"/>
                  </a:cubicBezTo>
                  <a:cubicBezTo>
                    <a:pt x="215" y="754"/>
                    <a:pt x="176" y="840"/>
                    <a:pt x="176" y="844"/>
                  </a:cubicBezTo>
                  <a:cubicBezTo>
                    <a:pt x="176" y="848"/>
                    <a:pt x="193" y="868"/>
                    <a:pt x="203" y="879"/>
                  </a:cubicBezTo>
                  <a:cubicBezTo>
                    <a:pt x="213" y="891"/>
                    <a:pt x="228" y="897"/>
                    <a:pt x="228" y="897"/>
                  </a:cubicBezTo>
                  <a:cubicBezTo>
                    <a:pt x="228" y="897"/>
                    <a:pt x="218" y="922"/>
                    <a:pt x="179" y="1032"/>
                  </a:cubicBezTo>
                  <a:cubicBezTo>
                    <a:pt x="141" y="1141"/>
                    <a:pt x="105" y="1246"/>
                    <a:pt x="83" y="1384"/>
                  </a:cubicBezTo>
                  <a:cubicBezTo>
                    <a:pt x="61" y="1521"/>
                    <a:pt x="24" y="1823"/>
                    <a:pt x="21" y="1845"/>
                  </a:cubicBezTo>
                  <a:cubicBezTo>
                    <a:pt x="18" y="1868"/>
                    <a:pt x="6" y="1946"/>
                    <a:pt x="0" y="1959"/>
                  </a:cubicBezTo>
                  <a:cubicBezTo>
                    <a:pt x="12" y="1973"/>
                    <a:pt x="12" y="1973"/>
                    <a:pt x="12" y="1973"/>
                  </a:cubicBezTo>
                  <a:cubicBezTo>
                    <a:pt x="2" y="1999"/>
                    <a:pt x="2" y="1999"/>
                    <a:pt x="2" y="1999"/>
                  </a:cubicBezTo>
                  <a:cubicBezTo>
                    <a:pt x="2" y="1999"/>
                    <a:pt x="43" y="2001"/>
                    <a:pt x="57" y="2007"/>
                  </a:cubicBezTo>
                  <a:cubicBezTo>
                    <a:pt x="70" y="2013"/>
                    <a:pt x="100" y="2010"/>
                    <a:pt x="111" y="2010"/>
                  </a:cubicBezTo>
                  <a:cubicBezTo>
                    <a:pt x="123" y="2010"/>
                    <a:pt x="123" y="2010"/>
                    <a:pt x="123" y="2010"/>
                  </a:cubicBezTo>
                  <a:cubicBezTo>
                    <a:pt x="135" y="2051"/>
                    <a:pt x="135" y="2051"/>
                    <a:pt x="135" y="2051"/>
                  </a:cubicBezTo>
                  <a:cubicBezTo>
                    <a:pt x="145" y="2056"/>
                    <a:pt x="145" y="2056"/>
                    <a:pt x="145" y="2056"/>
                  </a:cubicBezTo>
                  <a:cubicBezTo>
                    <a:pt x="145" y="2056"/>
                    <a:pt x="143" y="2069"/>
                    <a:pt x="140" y="2084"/>
                  </a:cubicBezTo>
                  <a:cubicBezTo>
                    <a:pt x="2117" y="2084"/>
                    <a:pt x="2117" y="2084"/>
                    <a:pt x="2117" y="2084"/>
                  </a:cubicBezTo>
                  <a:cubicBezTo>
                    <a:pt x="2116" y="2081"/>
                    <a:pt x="2116" y="2077"/>
                    <a:pt x="2116" y="2075"/>
                  </a:cubicBezTo>
                  <a:cubicBezTo>
                    <a:pt x="2113" y="2037"/>
                    <a:pt x="2095" y="1881"/>
                    <a:pt x="2079" y="1860"/>
                  </a:cubicBezTo>
                  <a:cubicBezTo>
                    <a:pt x="2143" y="1876"/>
                    <a:pt x="2143" y="1876"/>
                    <a:pt x="2143" y="1876"/>
                  </a:cubicBezTo>
                  <a:cubicBezTo>
                    <a:pt x="2143" y="1876"/>
                    <a:pt x="2146" y="2015"/>
                    <a:pt x="2146" y="2084"/>
                  </a:cubicBezTo>
                  <a:cubicBezTo>
                    <a:pt x="2892" y="2084"/>
                    <a:pt x="2892" y="2084"/>
                    <a:pt x="2892" y="2084"/>
                  </a:cubicBezTo>
                  <a:cubicBezTo>
                    <a:pt x="2886" y="2027"/>
                    <a:pt x="2880" y="1969"/>
                    <a:pt x="2879" y="1955"/>
                  </a:cubicBezTo>
                  <a:cubicBezTo>
                    <a:pt x="2878" y="1928"/>
                    <a:pt x="2870" y="1868"/>
                    <a:pt x="2870" y="1868"/>
                  </a:cubicBezTo>
                  <a:cubicBezTo>
                    <a:pt x="2870" y="1868"/>
                    <a:pt x="2897" y="1887"/>
                    <a:pt x="2913" y="1899"/>
                  </a:cubicBezTo>
                  <a:cubicBezTo>
                    <a:pt x="2929" y="1911"/>
                    <a:pt x="2962" y="1915"/>
                    <a:pt x="2962" y="1919"/>
                  </a:cubicBezTo>
                  <a:cubicBezTo>
                    <a:pt x="2962" y="1923"/>
                    <a:pt x="2959" y="2019"/>
                    <a:pt x="2954" y="2084"/>
                  </a:cubicBezTo>
                  <a:cubicBezTo>
                    <a:pt x="3603" y="2084"/>
                    <a:pt x="3603" y="2084"/>
                    <a:pt x="3603" y="2084"/>
                  </a:cubicBezTo>
                  <a:cubicBezTo>
                    <a:pt x="3603" y="2084"/>
                    <a:pt x="3602" y="2084"/>
                    <a:pt x="3602" y="2084"/>
                  </a:cubicBezTo>
                  <a:cubicBezTo>
                    <a:pt x="3602" y="2042"/>
                    <a:pt x="3602" y="2013"/>
                    <a:pt x="3602" y="2013"/>
                  </a:cubicBezTo>
                  <a:cubicBezTo>
                    <a:pt x="3628" y="2008"/>
                    <a:pt x="3628" y="2008"/>
                    <a:pt x="3628" y="2008"/>
                  </a:cubicBezTo>
                  <a:cubicBezTo>
                    <a:pt x="3628" y="2008"/>
                    <a:pt x="3629" y="2043"/>
                    <a:pt x="3630" y="2084"/>
                  </a:cubicBezTo>
                  <a:cubicBezTo>
                    <a:pt x="6844" y="2084"/>
                    <a:pt x="6844" y="2084"/>
                    <a:pt x="6844" y="2084"/>
                  </a:cubicBezTo>
                  <a:cubicBezTo>
                    <a:pt x="6846" y="2084"/>
                    <a:pt x="6848" y="2084"/>
                    <a:pt x="6849" y="2084"/>
                  </a:cubicBezTo>
                  <a:close/>
                  <a:moveTo>
                    <a:pt x="4912" y="589"/>
                  </a:moveTo>
                  <a:cubicBezTo>
                    <a:pt x="4903" y="571"/>
                    <a:pt x="4911" y="576"/>
                    <a:pt x="4906" y="558"/>
                  </a:cubicBezTo>
                  <a:cubicBezTo>
                    <a:pt x="4902" y="540"/>
                    <a:pt x="4884" y="486"/>
                    <a:pt x="4879" y="476"/>
                  </a:cubicBezTo>
                  <a:cubicBezTo>
                    <a:pt x="4875" y="465"/>
                    <a:pt x="4869" y="449"/>
                    <a:pt x="4868" y="438"/>
                  </a:cubicBezTo>
                  <a:cubicBezTo>
                    <a:pt x="4866" y="428"/>
                    <a:pt x="4863" y="407"/>
                    <a:pt x="4863" y="407"/>
                  </a:cubicBezTo>
                  <a:cubicBezTo>
                    <a:pt x="4863" y="407"/>
                    <a:pt x="4891" y="393"/>
                    <a:pt x="4921" y="380"/>
                  </a:cubicBezTo>
                  <a:cubicBezTo>
                    <a:pt x="4925" y="389"/>
                    <a:pt x="4935" y="415"/>
                    <a:pt x="4939" y="440"/>
                  </a:cubicBezTo>
                  <a:cubicBezTo>
                    <a:pt x="4931" y="441"/>
                    <a:pt x="4925" y="448"/>
                    <a:pt x="4925" y="456"/>
                  </a:cubicBezTo>
                  <a:cubicBezTo>
                    <a:pt x="4925" y="461"/>
                    <a:pt x="4927" y="465"/>
                    <a:pt x="4931" y="468"/>
                  </a:cubicBezTo>
                  <a:cubicBezTo>
                    <a:pt x="4932" y="483"/>
                    <a:pt x="4936" y="511"/>
                    <a:pt x="4938" y="523"/>
                  </a:cubicBezTo>
                  <a:cubicBezTo>
                    <a:pt x="4942" y="539"/>
                    <a:pt x="4949" y="578"/>
                    <a:pt x="4949" y="586"/>
                  </a:cubicBezTo>
                  <a:cubicBezTo>
                    <a:pt x="4949" y="594"/>
                    <a:pt x="4955" y="631"/>
                    <a:pt x="4955" y="631"/>
                  </a:cubicBezTo>
                  <a:cubicBezTo>
                    <a:pt x="4958" y="640"/>
                    <a:pt x="4958" y="640"/>
                    <a:pt x="4958" y="640"/>
                  </a:cubicBezTo>
                  <a:cubicBezTo>
                    <a:pt x="4939" y="618"/>
                    <a:pt x="4917" y="599"/>
                    <a:pt x="4912" y="589"/>
                  </a:cubicBezTo>
                  <a:close/>
                  <a:moveTo>
                    <a:pt x="4964" y="647"/>
                  </a:moveTo>
                  <a:cubicBezTo>
                    <a:pt x="4959" y="624"/>
                    <a:pt x="4959" y="624"/>
                    <a:pt x="4959" y="624"/>
                  </a:cubicBezTo>
                  <a:cubicBezTo>
                    <a:pt x="4959" y="624"/>
                    <a:pt x="4964" y="639"/>
                    <a:pt x="4970" y="655"/>
                  </a:cubicBezTo>
                  <a:cubicBezTo>
                    <a:pt x="4968" y="652"/>
                    <a:pt x="4966" y="650"/>
                    <a:pt x="4964" y="64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10" name="Shape 310"/>
          <p:cNvSpPr/>
          <p:nvPr/>
        </p:nvSpPr>
        <p:spPr>
          <a:xfrm>
            <a:off x="950491" y="1018725"/>
            <a:ext cx="4364440" cy="605291"/>
          </a:xfrm>
          <a:prstGeom prst="rect">
            <a:avLst/>
          </a:prstGeom>
          <a:ln w="12700">
            <a:miter lim="400000"/>
          </a:ln>
        </p:spPr>
        <p:txBody>
          <a:bodyPr wrap="none" lIns="25398" tIns="25398" rIns="25398" bIns="25398" anchor="ctr">
            <a:spAutoFit/>
          </a:bodyPr>
          <a:lstStyle/>
          <a:p>
            <a:pPr defTabSz="412750">
              <a:defRPr sz="1800"/>
            </a:pPr>
            <a:r>
              <a:rPr sz="3200" kern="0" dirty="0" err="1">
                <a:solidFill>
                  <a:schemeClr val="tx1">
                    <a:lumMod val="75000"/>
                    <a:lumOff val="25000"/>
                  </a:schemeClr>
                </a:solidFill>
                <a:latin typeface="微软雅黑" panose="020B0503020204020204" pitchFamily="34" charset="-122"/>
                <a:ea typeface="微软雅黑" panose="020B0503020204020204" pitchFamily="34" charset="-122"/>
                <a:cs typeface="Lantinghei SC Demibold"/>
                <a:sym typeface="Lantinghei SC Demibold"/>
              </a:rPr>
              <a:t>每年</a:t>
            </a:r>
            <a:r>
              <a:rPr lang="zh-CN" altLang="en-US" sz="3200" kern="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a:sym typeface="Lantinghei SC Demibold"/>
              </a:rPr>
              <a:t>新增</a:t>
            </a:r>
            <a:r>
              <a:rPr sz="3200" kern="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a:sym typeface="Lantinghei SC Demibold"/>
              </a:rPr>
              <a:t>人数超过</a:t>
            </a:r>
            <a:r>
              <a:rPr lang="en-US" sz="3600" b="1" kern="0" dirty="0">
                <a:solidFill>
                  <a:srgbClr val="C00000"/>
                </a:solidFill>
                <a:latin typeface="微软雅黑" panose="020B0503020204020204" pitchFamily="34" charset="-122"/>
                <a:ea typeface="微软雅黑" panose="020B0503020204020204" pitchFamily="34" charset="-122"/>
                <a:cs typeface="Lantinghei SC Demibold"/>
                <a:sym typeface="Lantinghei SC Demibold"/>
              </a:rPr>
              <a:t>3</a:t>
            </a:r>
            <a:r>
              <a:rPr sz="3600" b="1" kern="0" dirty="0">
                <a:solidFill>
                  <a:srgbClr val="C00000"/>
                </a:solidFill>
                <a:latin typeface="微软雅黑" panose="020B0503020204020204" pitchFamily="34" charset="-122"/>
                <a:ea typeface="微软雅黑" panose="020B0503020204020204" pitchFamily="34" charset="-122"/>
                <a:cs typeface="Lantinghei SC Demibold"/>
                <a:sym typeface="Lantinghei SC Demibold"/>
              </a:rPr>
              <a:t>0</a:t>
            </a:r>
            <a:r>
              <a:rPr lang="zh-CN" altLang="en-US" sz="3600" b="1" kern="0" dirty="0">
                <a:solidFill>
                  <a:srgbClr val="C00000"/>
                </a:solidFill>
                <a:latin typeface="微软雅黑" panose="020B0503020204020204" pitchFamily="34" charset="-122"/>
                <a:ea typeface="微软雅黑" panose="020B0503020204020204" pitchFamily="34" charset="-122"/>
                <a:cs typeface="Lantinghei SC Demibold"/>
                <a:sym typeface="Lantinghei SC Demibold"/>
              </a:rPr>
              <a:t>万</a:t>
            </a:r>
            <a:endParaRPr sz="3600" b="1" kern="0" dirty="0">
              <a:solidFill>
                <a:srgbClr val="C00000"/>
              </a:solidFill>
              <a:latin typeface="微软雅黑" panose="020B0503020204020204" pitchFamily="34" charset="-122"/>
              <a:ea typeface="微软雅黑" panose="020B0503020204020204" pitchFamily="34" charset="-122"/>
              <a:cs typeface="Lantinghei SC Demibold"/>
              <a:sym typeface="Lantinghei SC Demibold"/>
            </a:endParaRPr>
          </a:p>
        </p:txBody>
      </p:sp>
      <p:sp>
        <p:nvSpPr>
          <p:cNvPr id="21" name="Shape 326"/>
          <p:cNvSpPr/>
          <p:nvPr/>
        </p:nvSpPr>
        <p:spPr>
          <a:xfrm>
            <a:off x="950491" y="1773230"/>
            <a:ext cx="5049459" cy="592471"/>
          </a:xfrm>
          <a:prstGeom prst="rect">
            <a:avLst/>
          </a:prstGeom>
          <a:ln w="12700">
            <a:miter lim="400000"/>
          </a:ln>
        </p:spPr>
        <p:txBody>
          <a:bodyPr wrap="none" lIns="19050" tIns="19050" rIns="19050" bIns="19050" anchor="ctr">
            <a:spAutoFit/>
          </a:bodyPr>
          <a:lstStyle/>
          <a:p>
            <a:pPr algn="l">
              <a:defRPr sz="1800"/>
            </a:pPr>
            <a:r>
              <a:rPr sz="3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a:sym typeface="Lantinghei SC Demibold"/>
              </a:rPr>
              <a:t>为超过</a:t>
            </a:r>
            <a:r>
              <a:rPr lang="en-US" sz="3600" b="1" dirty="0">
                <a:solidFill>
                  <a:srgbClr val="C00000"/>
                </a:solidFill>
                <a:latin typeface="微软雅黑" panose="020B0503020204020204" pitchFamily="34" charset="-122"/>
                <a:ea typeface="微软雅黑" panose="020B0503020204020204" pitchFamily="34" charset="-122"/>
                <a:cs typeface="Lantinghei SC Demibold"/>
                <a:sym typeface="Lantinghei SC Demibold"/>
              </a:rPr>
              <a:t>4</a:t>
            </a:r>
            <a:r>
              <a:rPr sz="3600" b="1" dirty="0">
                <a:solidFill>
                  <a:srgbClr val="C00000"/>
                </a:solidFill>
                <a:latin typeface="微软雅黑" panose="020B0503020204020204" pitchFamily="34" charset="-122"/>
                <a:ea typeface="微软雅黑" panose="020B0503020204020204" pitchFamily="34" charset="-122"/>
                <a:cs typeface="Lantinghei SC Demibold"/>
                <a:sym typeface="Lantinghei SC Demibold"/>
              </a:rPr>
              <a:t>00所</a:t>
            </a:r>
            <a:r>
              <a:rPr sz="3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a:sym typeface="Lantinghei SC Demibold"/>
              </a:rPr>
              <a:t>院校提供服务</a:t>
            </a:r>
            <a:endParaRPr sz="3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a:sym typeface="Lantinghei SC Demibo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文本框 28"/>
          <p:cNvSpPr txBox="1">
            <a:spLocks noChangeArrowheads="1"/>
          </p:cNvSpPr>
          <p:nvPr/>
        </p:nvSpPr>
        <p:spPr bwMode="auto">
          <a:xfrm>
            <a:off x="719404" y="452669"/>
            <a:ext cx="8160907" cy="754049"/>
          </a:xfrm>
          <a:prstGeom prst="rect">
            <a:avLst/>
          </a:prstGeom>
          <a:noFill/>
          <a:ln w="9525">
            <a:solidFill>
              <a:srgbClr val="00B0F0"/>
            </a:solidFill>
            <a:miter lim="800000"/>
          </a:ln>
          <a:extLst>
            <a:ext uri="{909E8E84-426E-40DD-AFC4-6F175D3DCCD1}">
              <a14:hiddenFill xmlns:a14="http://schemas.microsoft.com/office/drawing/2010/main">
                <a:solidFill>
                  <a:srgbClr val="FFFFFF"/>
                </a:solidFill>
              </a14:hiddenFill>
            </a:ext>
          </a:extLst>
        </p:spPr>
        <p:txBody>
          <a:bodyPr wrap="square" lIns="91424" tIns="45718" rIns="91424" bIns="45718">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spcBef>
                <a:spcPts val="600"/>
              </a:spcBef>
            </a:pPr>
            <a:r>
              <a:rPr lang="zh-CN" altLang="en-US" dirty="0">
                <a:solidFill>
                  <a:srgbClr val="445469"/>
                </a:solidFill>
                <a:latin typeface="微软雅黑" panose="020B0503020204020204" pitchFamily="34" charset="-122"/>
                <a:ea typeface="微软雅黑" panose="020B0503020204020204" pitchFamily="34" charset="-122"/>
              </a:rPr>
              <a:t>高效后台管理系统 </a:t>
            </a:r>
            <a:r>
              <a:rPr lang="en-US" altLang="zh-CN" dirty="0">
                <a:solidFill>
                  <a:srgbClr val="445469"/>
                </a:solidFill>
                <a:latin typeface="微软雅黑" panose="020B0503020204020204" pitchFamily="34" charset="-122"/>
                <a:ea typeface="微软雅黑" panose="020B0503020204020204" pitchFamily="34" charset="-122"/>
              </a:rPr>
              <a:t>–</a:t>
            </a:r>
            <a:endParaRPr lang="en-US" altLang="zh-CN" dirty="0">
              <a:solidFill>
                <a:srgbClr val="445469"/>
              </a:solidFill>
              <a:latin typeface="微软雅黑" panose="020B0503020204020204" pitchFamily="34" charset="-122"/>
              <a:ea typeface="微软雅黑" panose="020B0503020204020204" pitchFamily="34" charset="-122"/>
            </a:endParaRPr>
          </a:p>
          <a:p>
            <a:pPr>
              <a:spcBef>
                <a:spcPts val="600"/>
              </a:spcBef>
            </a:pPr>
            <a:r>
              <a:rPr lang="zh-CN" altLang="en-US" b="1" dirty="0">
                <a:solidFill>
                  <a:srgbClr val="C00000"/>
                </a:solidFill>
                <a:latin typeface="微软雅黑" panose="020B0503020204020204" pitchFamily="34" charset="-122"/>
                <a:ea typeface="微软雅黑" panose="020B0503020204020204" pitchFamily="34" charset="-122"/>
              </a:rPr>
              <a:t>节省</a:t>
            </a:r>
            <a:r>
              <a:rPr lang="en-US" altLang="zh-CN" b="1" dirty="0">
                <a:solidFill>
                  <a:srgbClr val="C00000"/>
                </a:solidFill>
                <a:latin typeface="微软雅黑" panose="020B0503020204020204" pitchFamily="34" charset="-122"/>
                <a:ea typeface="微软雅黑" panose="020B0503020204020204" pitchFamily="34" charset="-122"/>
              </a:rPr>
              <a:t>95%</a:t>
            </a:r>
            <a:r>
              <a:rPr lang="zh-CN" altLang="en-US" b="1" dirty="0">
                <a:solidFill>
                  <a:srgbClr val="C00000"/>
                </a:solidFill>
                <a:latin typeface="微软雅黑" panose="020B0503020204020204" pitchFamily="34" charset="-122"/>
                <a:ea typeface="微软雅黑" panose="020B0503020204020204" pitchFamily="34" charset="-122"/>
              </a:rPr>
              <a:t>考试管理时间、节省异地实习管理费用与人力成本</a:t>
            </a:r>
            <a:endParaRPr lang="zh-CN" altLang="en-US" b="1" dirty="0">
              <a:solidFill>
                <a:srgbClr val="C00000"/>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826496" y="2024683"/>
          <a:ext cx="7858125" cy="4349750"/>
        </p:xfrm>
        <a:graphic>
          <a:graphicData uri="http://schemas.openxmlformats.org/drawingml/2006/table">
            <a:tbl>
              <a:tblPr firstRow="1" firstCol="1" bandRow="1">
                <a:effectLst/>
                <a:tableStyleId>{2D5ABB26-0587-4C30-8999-92F81FD0307C}</a:tableStyleId>
              </a:tblPr>
              <a:tblGrid>
                <a:gridCol w="2642016"/>
                <a:gridCol w="2623621"/>
                <a:gridCol w="2592488"/>
              </a:tblGrid>
              <a:tr h="845807">
                <a:tc>
                  <a:txBody>
                    <a:bodyPr/>
                    <a:lstStyle/>
                    <a:p>
                      <a:pPr algn="ctr">
                        <a:spcAft>
                          <a:spcPts val="0"/>
                        </a:spcAft>
                      </a:pPr>
                      <a:r>
                        <a:rPr lang="zh-CN" sz="2400" b="1" kern="1200" dirty="0">
                          <a:solidFill>
                            <a:srgbClr val="C00000"/>
                          </a:solidFill>
                          <a:latin typeface="微软雅黑" panose="020B0503020204020204" pitchFamily="34" charset="-122"/>
                          <a:ea typeface="微软雅黑" panose="020B0503020204020204" pitchFamily="34" charset="-122"/>
                          <a:cs typeface="+mn-cs"/>
                        </a:rPr>
                        <a:t>考务工作项目</a:t>
                      </a:r>
                      <a:endParaRPr lang="zh-CN" sz="2400" b="1" kern="1200" dirty="0">
                        <a:solidFill>
                          <a:srgbClr val="C00000"/>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400" b="1" kern="1200" dirty="0">
                          <a:solidFill>
                            <a:srgbClr val="C00000"/>
                          </a:solidFill>
                          <a:latin typeface="微软雅黑" panose="020B0503020204020204" pitchFamily="34" charset="-122"/>
                          <a:ea typeface="微软雅黑" panose="020B0503020204020204" pitchFamily="34" charset="-122"/>
                          <a:cs typeface="+mn-cs"/>
                        </a:rPr>
                        <a:t>使用平台前 </a:t>
                      </a:r>
                      <a:endParaRPr lang="zh-CN" sz="2400" b="1" kern="1200" dirty="0">
                        <a:solidFill>
                          <a:srgbClr val="C00000"/>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400" b="1" kern="1200" dirty="0">
                          <a:solidFill>
                            <a:srgbClr val="C00000"/>
                          </a:solidFill>
                          <a:latin typeface="微软雅黑" panose="020B0503020204020204" pitchFamily="34" charset="-122"/>
                          <a:ea typeface="微软雅黑" panose="020B0503020204020204" pitchFamily="34" charset="-122"/>
                          <a:cs typeface="+mn-cs"/>
                        </a:rPr>
                        <a:t>使用平台后</a:t>
                      </a:r>
                      <a:endParaRPr lang="zh-CN" sz="2400" b="1" kern="1200" dirty="0">
                        <a:solidFill>
                          <a:srgbClr val="C00000"/>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8556">
                <a:tc>
                  <a:txBody>
                    <a:bodyPr/>
                    <a:lstStyle/>
                    <a:p>
                      <a:pPr algn="ctr">
                        <a:spcAft>
                          <a:spcPts val="0"/>
                        </a:spcAft>
                      </a:pPr>
                      <a:r>
                        <a:rPr lang="zh-CN" sz="2400" kern="1200" dirty="0">
                          <a:solidFill>
                            <a:srgbClr val="445469"/>
                          </a:solidFill>
                          <a:latin typeface="微软雅黑" panose="020B0503020204020204" pitchFamily="34" charset="-122"/>
                          <a:ea typeface="微软雅黑" panose="020B0503020204020204" pitchFamily="34" charset="-122"/>
                          <a:cs typeface="+mn-cs"/>
                        </a:rPr>
                        <a:t>组 卷</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1200" dirty="0">
                          <a:solidFill>
                            <a:srgbClr val="445469"/>
                          </a:solidFill>
                          <a:latin typeface="微软雅黑" panose="020B0503020204020204" pitchFamily="34" charset="-122"/>
                          <a:ea typeface="微软雅黑" panose="020B0503020204020204" pitchFamily="34" charset="-122"/>
                          <a:cs typeface="+mn-cs"/>
                        </a:rPr>
                        <a:t>3</a:t>
                      </a:r>
                      <a:r>
                        <a:rPr lang="zh-CN" sz="2400" kern="1200" dirty="0">
                          <a:solidFill>
                            <a:srgbClr val="445469"/>
                          </a:solidFill>
                          <a:latin typeface="微软雅黑" panose="020B0503020204020204" pitchFamily="34" charset="-122"/>
                          <a:ea typeface="微软雅黑" panose="020B0503020204020204" pitchFamily="34" charset="-122"/>
                          <a:cs typeface="+mn-cs"/>
                        </a:rPr>
                        <a:t>至</a:t>
                      </a:r>
                      <a:r>
                        <a:rPr lang="en-US" sz="2400" kern="1200" dirty="0">
                          <a:solidFill>
                            <a:srgbClr val="445469"/>
                          </a:solidFill>
                          <a:latin typeface="微软雅黑" panose="020B0503020204020204" pitchFamily="34" charset="-122"/>
                          <a:ea typeface="微软雅黑" panose="020B0503020204020204" pitchFamily="34" charset="-122"/>
                          <a:cs typeface="+mn-cs"/>
                        </a:rPr>
                        <a:t>6</a:t>
                      </a:r>
                      <a:r>
                        <a:rPr lang="zh-CN" sz="2400" kern="1200" dirty="0">
                          <a:solidFill>
                            <a:srgbClr val="445469"/>
                          </a:solidFill>
                          <a:latin typeface="微软雅黑" panose="020B0503020204020204" pitchFamily="34" charset="-122"/>
                          <a:ea typeface="微软雅黑" panose="020B0503020204020204" pitchFamily="34" charset="-122"/>
                          <a:cs typeface="+mn-cs"/>
                        </a:rPr>
                        <a:t>天</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400" kern="1200" dirty="0">
                          <a:solidFill>
                            <a:srgbClr val="445469"/>
                          </a:solidFill>
                          <a:latin typeface="微软雅黑" panose="020B0503020204020204" pitchFamily="34" charset="-122"/>
                          <a:ea typeface="微软雅黑" panose="020B0503020204020204" pitchFamily="34" charset="-122"/>
                          <a:cs typeface="+mn-cs"/>
                        </a:rPr>
                        <a:t>约</a:t>
                      </a:r>
                      <a:r>
                        <a:rPr lang="en-US" sz="2400" kern="1200" dirty="0">
                          <a:solidFill>
                            <a:srgbClr val="445469"/>
                          </a:solidFill>
                          <a:latin typeface="微软雅黑" panose="020B0503020204020204" pitchFamily="34" charset="-122"/>
                          <a:ea typeface="微软雅黑" panose="020B0503020204020204" pitchFamily="34" charset="-122"/>
                          <a:cs typeface="+mn-cs"/>
                        </a:rPr>
                        <a:t>30</a:t>
                      </a:r>
                      <a:r>
                        <a:rPr lang="zh-CN" sz="2400" kern="1200" dirty="0">
                          <a:solidFill>
                            <a:srgbClr val="445469"/>
                          </a:solidFill>
                          <a:latin typeface="微软雅黑" panose="020B0503020204020204" pitchFamily="34" charset="-122"/>
                          <a:ea typeface="微软雅黑" panose="020B0503020204020204" pitchFamily="34" charset="-122"/>
                          <a:cs typeface="+mn-cs"/>
                        </a:rPr>
                        <a:t>分钟</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1163">
                <a:tc>
                  <a:txBody>
                    <a:bodyPr/>
                    <a:lstStyle/>
                    <a:p>
                      <a:pPr algn="ctr">
                        <a:spcAft>
                          <a:spcPts val="0"/>
                        </a:spcAft>
                      </a:pPr>
                      <a:r>
                        <a:rPr lang="zh-CN" sz="2400" kern="1200" dirty="0">
                          <a:solidFill>
                            <a:srgbClr val="445469"/>
                          </a:solidFill>
                          <a:latin typeface="微软雅黑" panose="020B0503020204020204" pitchFamily="34" charset="-122"/>
                          <a:ea typeface="微软雅黑" panose="020B0503020204020204" pitchFamily="34" charset="-122"/>
                          <a:cs typeface="+mn-cs"/>
                        </a:rPr>
                        <a:t>印 刷</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1200" dirty="0">
                          <a:solidFill>
                            <a:srgbClr val="445469"/>
                          </a:solidFill>
                          <a:latin typeface="微软雅黑" panose="020B0503020204020204" pitchFamily="34" charset="-122"/>
                          <a:ea typeface="微软雅黑" panose="020B0503020204020204" pitchFamily="34" charset="-122"/>
                          <a:cs typeface="+mn-cs"/>
                        </a:rPr>
                        <a:t>1</a:t>
                      </a:r>
                      <a:r>
                        <a:rPr lang="zh-CN" sz="2400" kern="1200" dirty="0">
                          <a:solidFill>
                            <a:srgbClr val="445469"/>
                          </a:solidFill>
                          <a:latin typeface="微软雅黑" panose="020B0503020204020204" pitchFamily="34" charset="-122"/>
                          <a:ea typeface="微软雅黑" panose="020B0503020204020204" pitchFamily="34" charset="-122"/>
                          <a:cs typeface="+mn-cs"/>
                        </a:rPr>
                        <a:t>至</a:t>
                      </a:r>
                      <a:r>
                        <a:rPr lang="en-US" sz="2400" kern="1200" dirty="0">
                          <a:solidFill>
                            <a:srgbClr val="445469"/>
                          </a:solidFill>
                          <a:latin typeface="微软雅黑" panose="020B0503020204020204" pitchFamily="34" charset="-122"/>
                          <a:ea typeface="微软雅黑" panose="020B0503020204020204" pitchFamily="34" charset="-122"/>
                          <a:cs typeface="+mn-cs"/>
                        </a:rPr>
                        <a:t>3</a:t>
                      </a:r>
                      <a:r>
                        <a:rPr lang="zh-CN" sz="2400" kern="1200" dirty="0">
                          <a:solidFill>
                            <a:srgbClr val="445469"/>
                          </a:solidFill>
                          <a:latin typeface="微软雅黑" panose="020B0503020204020204" pitchFamily="34" charset="-122"/>
                          <a:ea typeface="微软雅黑" panose="020B0503020204020204" pitchFamily="34" charset="-122"/>
                          <a:cs typeface="+mn-cs"/>
                        </a:rPr>
                        <a:t>天</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1200">
                          <a:solidFill>
                            <a:srgbClr val="445469"/>
                          </a:solidFill>
                          <a:latin typeface="微软雅黑" panose="020B0503020204020204" pitchFamily="34" charset="-122"/>
                          <a:ea typeface="微软雅黑" panose="020B0503020204020204" pitchFamily="34" charset="-122"/>
                          <a:cs typeface="+mn-cs"/>
                        </a:rPr>
                        <a:t>0</a:t>
                      </a:r>
                      <a:endParaRPr lang="zh-CN" sz="2400" kern="120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8556">
                <a:tc>
                  <a:txBody>
                    <a:bodyPr/>
                    <a:lstStyle/>
                    <a:p>
                      <a:pPr algn="ctr">
                        <a:spcAft>
                          <a:spcPts val="0"/>
                        </a:spcAft>
                      </a:pPr>
                      <a:r>
                        <a:rPr lang="zh-CN" sz="2400" kern="1200" dirty="0">
                          <a:solidFill>
                            <a:srgbClr val="445469"/>
                          </a:solidFill>
                          <a:latin typeface="微软雅黑" panose="020B0503020204020204" pitchFamily="34" charset="-122"/>
                          <a:ea typeface="微软雅黑" panose="020B0503020204020204" pitchFamily="34" charset="-122"/>
                          <a:cs typeface="+mn-cs"/>
                        </a:rPr>
                        <a:t>判 卷</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1200" dirty="0">
                          <a:solidFill>
                            <a:srgbClr val="445469"/>
                          </a:solidFill>
                          <a:latin typeface="微软雅黑" panose="020B0503020204020204" pitchFamily="34" charset="-122"/>
                          <a:ea typeface="微软雅黑" panose="020B0503020204020204" pitchFamily="34" charset="-122"/>
                          <a:cs typeface="+mn-cs"/>
                        </a:rPr>
                        <a:t>1</a:t>
                      </a:r>
                      <a:r>
                        <a:rPr lang="zh-CN" sz="2400" kern="1200" dirty="0">
                          <a:solidFill>
                            <a:srgbClr val="445469"/>
                          </a:solidFill>
                          <a:latin typeface="微软雅黑" panose="020B0503020204020204" pitchFamily="34" charset="-122"/>
                          <a:ea typeface="微软雅黑" panose="020B0503020204020204" pitchFamily="34" charset="-122"/>
                          <a:cs typeface="+mn-cs"/>
                        </a:rPr>
                        <a:t>至</a:t>
                      </a:r>
                      <a:r>
                        <a:rPr lang="en-US" sz="2400" kern="1200" dirty="0">
                          <a:solidFill>
                            <a:srgbClr val="445469"/>
                          </a:solidFill>
                          <a:latin typeface="微软雅黑" panose="020B0503020204020204" pitchFamily="34" charset="-122"/>
                          <a:ea typeface="微软雅黑" panose="020B0503020204020204" pitchFamily="34" charset="-122"/>
                          <a:cs typeface="+mn-cs"/>
                        </a:rPr>
                        <a:t>3</a:t>
                      </a:r>
                      <a:r>
                        <a:rPr lang="zh-CN" sz="2400" kern="1200" dirty="0">
                          <a:solidFill>
                            <a:srgbClr val="445469"/>
                          </a:solidFill>
                          <a:latin typeface="微软雅黑" panose="020B0503020204020204" pitchFamily="34" charset="-122"/>
                          <a:ea typeface="微软雅黑" panose="020B0503020204020204" pitchFamily="34" charset="-122"/>
                          <a:cs typeface="+mn-cs"/>
                        </a:rPr>
                        <a:t>天</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spcAft>
                          <a:spcPts val="0"/>
                        </a:spcAft>
                      </a:pPr>
                      <a:r>
                        <a:rPr lang="en-US" sz="2400" kern="1200" dirty="0">
                          <a:solidFill>
                            <a:srgbClr val="445469"/>
                          </a:solidFill>
                          <a:latin typeface="微软雅黑" panose="020B0503020204020204" pitchFamily="34" charset="-122"/>
                          <a:ea typeface="微软雅黑" panose="020B0503020204020204" pitchFamily="34" charset="-122"/>
                          <a:cs typeface="+mn-cs"/>
                        </a:rPr>
                        <a:t>1</a:t>
                      </a:r>
                      <a:r>
                        <a:rPr lang="zh-CN" sz="2400" kern="1200" dirty="0">
                          <a:solidFill>
                            <a:srgbClr val="445469"/>
                          </a:solidFill>
                          <a:latin typeface="微软雅黑" panose="020B0503020204020204" pitchFamily="34" charset="-122"/>
                          <a:ea typeface="微软雅黑" panose="020B0503020204020204" pitchFamily="34" charset="-122"/>
                          <a:cs typeface="+mn-cs"/>
                        </a:rPr>
                        <a:t>分钟</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8556">
                <a:tc>
                  <a:txBody>
                    <a:bodyPr/>
                    <a:lstStyle/>
                    <a:p>
                      <a:pPr algn="ctr">
                        <a:spcAft>
                          <a:spcPts val="0"/>
                        </a:spcAft>
                      </a:pPr>
                      <a:r>
                        <a:rPr lang="zh-CN" sz="2400" kern="1200">
                          <a:solidFill>
                            <a:srgbClr val="445469"/>
                          </a:solidFill>
                          <a:latin typeface="微软雅黑" panose="020B0503020204020204" pitchFamily="34" charset="-122"/>
                          <a:ea typeface="微软雅黑" panose="020B0503020204020204" pitchFamily="34" charset="-122"/>
                          <a:cs typeface="+mn-cs"/>
                        </a:rPr>
                        <a:t>分 析</a:t>
                      </a:r>
                      <a:endParaRPr lang="zh-CN" sz="2400" kern="120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1200" dirty="0">
                          <a:solidFill>
                            <a:srgbClr val="445469"/>
                          </a:solidFill>
                          <a:latin typeface="微软雅黑" panose="020B0503020204020204" pitchFamily="34" charset="-122"/>
                          <a:ea typeface="微软雅黑" panose="020B0503020204020204" pitchFamily="34" charset="-122"/>
                          <a:cs typeface="+mn-cs"/>
                        </a:rPr>
                        <a:t>3</a:t>
                      </a:r>
                      <a:r>
                        <a:rPr lang="zh-CN" sz="2400" kern="1200" dirty="0">
                          <a:solidFill>
                            <a:srgbClr val="445469"/>
                          </a:solidFill>
                          <a:latin typeface="微软雅黑" panose="020B0503020204020204" pitchFamily="34" charset="-122"/>
                          <a:ea typeface="微软雅黑" panose="020B0503020204020204" pitchFamily="34" charset="-122"/>
                          <a:cs typeface="+mn-cs"/>
                        </a:rPr>
                        <a:t>至</a:t>
                      </a:r>
                      <a:r>
                        <a:rPr lang="en-US" sz="2400" kern="1200" dirty="0">
                          <a:solidFill>
                            <a:srgbClr val="445469"/>
                          </a:solidFill>
                          <a:latin typeface="微软雅黑" panose="020B0503020204020204" pitchFamily="34" charset="-122"/>
                          <a:ea typeface="微软雅黑" panose="020B0503020204020204" pitchFamily="34" charset="-122"/>
                          <a:cs typeface="+mn-cs"/>
                        </a:rPr>
                        <a:t>6</a:t>
                      </a:r>
                      <a:r>
                        <a:rPr lang="zh-CN" sz="2400" kern="1200" dirty="0">
                          <a:solidFill>
                            <a:srgbClr val="445469"/>
                          </a:solidFill>
                          <a:latin typeface="微软雅黑" panose="020B0503020204020204" pitchFamily="34" charset="-122"/>
                          <a:ea typeface="微软雅黑" panose="020B0503020204020204" pitchFamily="34" charset="-122"/>
                          <a:cs typeface="+mn-cs"/>
                        </a:rPr>
                        <a:t>天</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a:tc>
              </a:tr>
              <a:tr h="568556">
                <a:tc>
                  <a:txBody>
                    <a:bodyPr/>
                    <a:lstStyle/>
                    <a:p>
                      <a:pPr algn="ctr">
                        <a:spcAft>
                          <a:spcPts val="0"/>
                        </a:spcAft>
                      </a:pPr>
                      <a:r>
                        <a:rPr lang="zh-CN" sz="2400" kern="1200">
                          <a:solidFill>
                            <a:srgbClr val="445469"/>
                          </a:solidFill>
                          <a:latin typeface="微软雅黑" panose="020B0503020204020204" pitchFamily="34" charset="-122"/>
                          <a:ea typeface="微软雅黑" panose="020B0503020204020204" pitchFamily="34" charset="-122"/>
                          <a:cs typeface="+mn-cs"/>
                        </a:rPr>
                        <a:t>排 名</a:t>
                      </a:r>
                      <a:endParaRPr lang="zh-CN" sz="2400" kern="120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1200" dirty="0">
                          <a:solidFill>
                            <a:srgbClr val="445469"/>
                          </a:solidFill>
                          <a:latin typeface="微软雅黑" panose="020B0503020204020204" pitchFamily="34" charset="-122"/>
                          <a:ea typeface="微软雅黑" panose="020B0503020204020204" pitchFamily="34" charset="-122"/>
                          <a:cs typeface="+mn-cs"/>
                        </a:rPr>
                        <a:t>1</a:t>
                      </a:r>
                      <a:r>
                        <a:rPr lang="zh-CN" sz="2400" kern="1200" dirty="0">
                          <a:solidFill>
                            <a:srgbClr val="445469"/>
                          </a:solidFill>
                          <a:latin typeface="微软雅黑" panose="020B0503020204020204" pitchFamily="34" charset="-122"/>
                          <a:ea typeface="微软雅黑" panose="020B0503020204020204" pitchFamily="34" charset="-122"/>
                          <a:cs typeface="+mn-cs"/>
                        </a:rPr>
                        <a:t>天</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a:tc>
              </a:tr>
              <a:tr h="568556">
                <a:tc>
                  <a:txBody>
                    <a:bodyPr/>
                    <a:lstStyle/>
                    <a:p>
                      <a:pPr algn="ctr">
                        <a:spcAft>
                          <a:spcPts val="0"/>
                        </a:spcAft>
                      </a:pPr>
                      <a:r>
                        <a:rPr lang="zh-CN" sz="2400" kern="1200">
                          <a:solidFill>
                            <a:srgbClr val="445469"/>
                          </a:solidFill>
                          <a:latin typeface="微软雅黑" panose="020B0503020204020204" pitchFamily="34" charset="-122"/>
                          <a:ea typeface="微软雅黑" panose="020B0503020204020204" pitchFamily="34" charset="-122"/>
                          <a:cs typeface="+mn-cs"/>
                        </a:rPr>
                        <a:t>查 卷</a:t>
                      </a:r>
                      <a:endParaRPr lang="zh-CN" sz="2400" kern="120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1200" dirty="0">
                          <a:solidFill>
                            <a:srgbClr val="445469"/>
                          </a:solidFill>
                          <a:latin typeface="微软雅黑" panose="020B0503020204020204" pitchFamily="34" charset="-122"/>
                          <a:ea typeface="微软雅黑" panose="020B0503020204020204" pitchFamily="34" charset="-122"/>
                          <a:cs typeface="+mn-cs"/>
                        </a:rPr>
                        <a:t>1</a:t>
                      </a:r>
                      <a:r>
                        <a:rPr lang="zh-CN" sz="2400" kern="1200" dirty="0">
                          <a:solidFill>
                            <a:srgbClr val="445469"/>
                          </a:solidFill>
                          <a:latin typeface="微软雅黑" panose="020B0503020204020204" pitchFamily="34" charset="-122"/>
                          <a:ea typeface="微软雅黑" panose="020B0503020204020204" pitchFamily="34" charset="-122"/>
                          <a:cs typeface="+mn-cs"/>
                        </a:rPr>
                        <a:t>天</a:t>
                      </a:r>
                      <a:endParaRPr lang="zh-CN" sz="2400" kern="1200" dirty="0">
                        <a:solidFill>
                          <a:srgbClr val="445469"/>
                        </a:solidFill>
                        <a:latin typeface="微软雅黑" panose="020B0503020204020204" pitchFamily="34" charset="-122"/>
                        <a:ea typeface="微软雅黑" panose="020B0503020204020204" pitchFamily="34" charset="-122"/>
                        <a:cs typeface="+mn-cs"/>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a:tc>
              </a:tr>
            </a:tbl>
          </a:graphicData>
        </a:graphic>
      </p:graphicFrame>
      <p:sp>
        <p:nvSpPr>
          <p:cNvPr id="30755" name="文本框 28"/>
          <p:cNvSpPr txBox="1">
            <a:spLocks noChangeArrowheads="1"/>
          </p:cNvSpPr>
          <p:nvPr/>
        </p:nvSpPr>
        <p:spPr bwMode="auto">
          <a:xfrm>
            <a:off x="692100" y="1515533"/>
            <a:ext cx="9702800"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2000" dirty="0">
                <a:solidFill>
                  <a:srgbClr val="445469"/>
                </a:solidFill>
                <a:latin typeface="微软雅黑" panose="020B0503020204020204" pitchFamily="34" charset="-122"/>
                <a:ea typeface="微软雅黑" panose="020B0503020204020204" pitchFamily="34" charset="-122"/>
              </a:rPr>
              <a:t>教师应用人卫考试管理系统前后，考试管理所用时间对照</a:t>
            </a:r>
            <a:endParaRPr lang="zh-CN" altLang="en-US" sz="2000" dirty="0">
              <a:solidFill>
                <a:srgbClr val="445469"/>
              </a:solidFill>
              <a:latin typeface="微软雅黑" panose="020B0503020204020204" pitchFamily="34" charset="-122"/>
              <a:ea typeface="微软雅黑" panose="020B0503020204020204" pitchFamily="34" charset="-122"/>
            </a:endParaRPr>
          </a:p>
        </p:txBody>
      </p:sp>
      <p:grpSp>
        <p:nvGrpSpPr>
          <p:cNvPr id="5" name="0083c861-244a-4359-a4f7-9593b0d7e6c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603770" y="2845894"/>
            <a:ext cx="2881095" cy="3186399"/>
            <a:chOff x="3812313" y="1118083"/>
            <a:chExt cx="4567374" cy="5051370"/>
          </a:xfrm>
        </p:grpSpPr>
        <p:sp>
          <p:nvSpPr>
            <p:cNvPr id="6" name="ïŝḻidé"/>
            <p:cNvSpPr/>
            <p:nvPr/>
          </p:nvSpPr>
          <p:spPr bwMode="auto">
            <a:xfrm>
              <a:off x="6788614" y="1702219"/>
              <a:ext cx="834477" cy="834477"/>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4"/>
                    <a:pt x="0" y="106"/>
                  </a:cubicBezTo>
                  <a:cubicBezTo>
                    <a:pt x="0" y="48"/>
                    <a:pt x="48" y="0"/>
                    <a:pt x="106" y="0"/>
                  </a:cubicBezTo>
                  <a:cubicBezTo>
                    <a:pt x="164" y="0"/>
                    <a:pt x="212" y="48"/>
                    <a:pt x="212" y="106"/>
                  </a:cubicBezTo>
                  <a:cubicBezTo>
                    <a:pt x="212" y="164"/>
                    <a:pt x="164" y="212"/>
                    <a:pt x="106" y="212"/>
                  </a:cubicBezTo>
                  <a:close/>
                  <a:moveTo>
                    <a:pt x="106" y="20"/>
                  </a:moveTo>
                  <a:cubicBezTo>
                    <a:pt x="59" y="20"/>
                    <a:pt x="20" y="59"/>
                    <a:pt x="20" y="106"/>
                  </a:cubicBezTo>
                  <a:cubicBezTo>
                    <a:pt x="20" y="153"/>
                    <a:pt x="59" y="192"/>
                    <a:pt x="106" y="192"/>
                  </a:cubicBezTo>
                  <a:cubicBezTo>
                    <a:pt x="153" y="192"/>
                    <a:pt x="192" y="153"/>
                    <a:pt x="192" y="106"/>
                  </a:cubicBezTo>
                  <a:cubicBezTo>
                    <a:pt x="192" y="59"/>
                    <a:pt x="153" y="20"/>
                    <a:pt x="106"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işḷîḍè"/>
            <p:cNvSpPr/>
            <p:nvPr/>
          </p:nvSpPr>
          <p:spPr bwMode="auto">
            <a:xfrm>
              <a:off x="7166910" y="1368428"/>
              <a:ext cx="77885" cy="6230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 name="ïš1iḍé"/>
            <p:cNvSpPr/>
            <p:nvPr/>
          </p:nvSpPr>
          <p:spPr bwMode="auto">
            <a:xfrm>
              <a:off x="7111278" y="1118083"/>
              <a:ext cx="189148" cy="5006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 name="íṩḻíde"/>
            <p:cNvSpPr/>
            <p:nvPr/>
          </p:nvSpPr>
          <p:spPr bwMode="auto">
            <a:xfrm>
              <a:off x="6032021" y="2074950"/>
              <a:ext cx="1218339" cy="4094503"/>
            </a:xfrm>
            <a:custGeom>
              <a:avLst/>
              <a:gdLst>
                <a:gd name="T0" fmla="*/ 13 w 219"/>
                <a:gd name="T1" fmla="*/ 736 h 736"/>
                <a:gd name="T2" fmla="*/ 0 w 219"/>
                <a:gd name="T3" fmla="*/ 733 h 736"/>
                <a:gd name="T4" fmla="*/ 1 w 219"/>
                <a:gd name="T5" fmla="*/ 726 h 736"/>
                <a:gd name="T6" fmla="*/ 206 w 219"/>
                <a:gd name="T7" fmla="*/ 0 h 736"/>
                <a:gd name="T8" fmla="*/ 219 w 219"/>
                <a:gd name="T9" fmla="*/ 3 h 736"/>
                <a:gd name="T10" fmla="*/ 218 w 219"/>
                <a:gd name="T11" fmla="*/ 10 h 736"/>
                <a:gd name="T12" fmla="*/ 13 w 219"/>
                <a:gd name="T13" fmla="*/ 736 h 736"/>
              </a:gdLst>
              <a:ahLst/>
              <a:cxnLst>
                <a:cxn ang="0">
                  <a:pos x="T0" y="T1"/>
                </a:cxn>
                <a:cxn ang="0">
                  <a:pos x="T2" y="T3"/>
                </a:cxn>
                <a:cxn ang="0">
                  <a:pos x="T4" y="T5"/>
                </a:cxn>
                <a:cxn ang="0">
                  <a:pos x="T6" y="T7"/>
                </a:cxn>
                <a:cxn ang="0">
                  <a:pos x="T8" y="T9"/>
                </a:cxn>
                <a:cxn ang="0">
                  <a:pos x="T10" y="T11"/>
                </a:cxn>
                <a:cxn ang="0">
                  <a:pos x="T12" y="T13"/>
                </a:cxn>
              </a:cxnLst>
              <a:rect l="0" t="0" r="r" b="b"/>
              <a:pathLst>
                <a:path w="219" h="736">
                  <a:moveTo>
                    <a:pt x="13" y="736"/>
                  </a:moveTo>
                  <a:lnTo>
                    <a:pt x="0" y="733"/>
                  </a:lnTo>
                  <a:lnTo>
                    <a:pt x="1" y="726"/>
                  </a:lnTo>
                  <a:lnTo>
                    <a:pt x="206" y="0"/>
                  </a:lnTo>
                  <a:lnTo>
                    <a:pt x="219" y="3"/>
                  </a:lnTo>
                  <a:lnTo>
                    <a:pt x="218" y="10"/>
                  </a:lnTo>
                  <a:lnTo>
                    <a:pt x="13" y="7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iṡľiḋe"/>
            <p:cNvSpPr/>
            <p:nvPr/>
          </p:nvSpPr>
          <p:spPr bwMode="auto">
            <a:xfrm>
              <a:off x="7161348" y="2074950"/>
              <a:ext cx="1218339" cy="4094503"/>
            </a:xfrm>
            <a:custGeom>
              <a:avLst/>
              <a:gdLst>
                <a:gd name="T0" fmla="*/ 206 w 219"/>
                <a:gd name="T1" fmla="*/ 736 h 736"/>
                <a:gd name="T2" fmla="*/ 0 w 219"/>
                <a:gd name="T3" fmla="*/ 3 h 736"/>
                <a:gd name="T4" fmla="*/ 13 w 219"/>
                <a:gd name="T5" fmla="*/ 0 h 736"/>
                <a:gd name="T6" fmla="*/ 219 w 219"/>
                <a:gd name="T7" fmla="*/ 733 h 736"/>
                <a:gd name="T8" fmla="*/ 206 w 219"/>
                <a:gd name="T9" fmla="*/ 736 h 736"/>
              </a:gdLst>
              <a:ahLst/>
              <a:cxnLst>
                <a:cxn ang="0">
                  <a:pos x="T0" y="T1"/>
                </a:cxn>
                <a:cxn ang="0">
                  <a:pos x="T2" y="T3"/>
                </a:cxn>
                <a:cxn ang="0">
                  <a:pos x="T4" y="T5"/>
                </a:cxn>
                <a:cxn ang="0">
                  <a:pos x="T6" y="T7"/>
                </a:cxn>
                <a:cxn ang="0">
                  <a:pos x="T8" y="T9"/>
                </a:cxn>
              </a:cxnLst>
              <a:rect l="0" t="0" r="r" b="b"/>
              <a:pathLst>
                <a:path w="219" h="736">
                  <a:moveTo>
                    <a:pt x="206" y="736"/>
                  </a:moveTo>
                  <a:lnTo>
                    <a:pt x="0" y="3"/>
                  </a:lnTo>
                  <a:lnTo>
                    <a:pt x="13" y="0"/>
                  </a:lnTo>
                  <a:lnTo>
                    <a:pt x="219" y="733"/>
                  </a:lnTo>
                  <a:lnTo>
                    <a:pt x="206" y="7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ïşlïḋe"/>
            <p:cNvSpPr/>
            <p:nvPr/>
          </p:nvSpPr>
          <p:spPr bwMode="auto">
            <a:xfrm>
              <a:off x="6516019" y="3432367"/>
              <a:ext cx="1379669" cy="228092"/>
            </a:xfrm>
            <a:custGeom>
              <a:avLst/>
              <a:gdLst>
                <a:gd name="T0" fmla="*/ 176 w 352"/>
                <a:gd name="T1" fmla="*/ 59 h 59"/>
                <a:gd name="T2" fmla="*/ 0 w 352"/>
                <a:gd name="T3" fmla="*/ 18 h 59"/>
                <a:gd name="T4" fmla="*/ 9 w 352"/>
                <a:gd name="T5" fmla="*/ 0 h 59"/>
                <a:gd name="T6" fmla="*/ 176 w 352"/>
                <a:gd name="T7" fmla="*/ 39 h 59"/>
                <a:gd name="T8" fmla="*/ 343 w 352"/>
                <a:gd name="T9" fmla="*/ 0 h 59"/>
                <a:gd name="T10" fmla="*/ 352 w 352"/>
                <a:gd name="T11" fmla="*/ 18 h 59"/>
                <a:gd name="T12" fmla="*/ 176 w 35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352" h="59">
                  <a:moveTo>
                    <a:pt x="176" y="59"/>
                  </a:moveTo>
                  <a:cubicBezTo>
                    <a:pt x="114" y="59"/>
                    <a:pt x="55" y="45"/>
                    <a:pt x="0" y="18"/>
                  </a:cubicBezTo>
                  <a:cubicBezTo>
                    <a:pt x="9" y="0"/>
                    <a:pt x="9" y="0"/>
                    <a:pt x="9" y="0"/>
                  </a:cubicBezTo>
                  <a:cubicBezTo>
                    <a:pt x="61" y="26"/>
                    <a:pt x="117" y="39"/>
                    <a:pt x="176" y="39"/>
                  </a:cubicBezTo>
                  <a:cubicBezTo>
                    <a:pt x="235" y="39"/>
                    <a:pt x="291" y="26"/>
                    <a:pt x="343" y="0"/>
                  </a:cubicBezTo>
                  <a:cubicBezTo>
                    <a:pt x="352" y="18"/>
                    <a:pt x="352" y="18"/>
                    <a:pt x="352" y="18"/>
                  </a:cubicBezTo>
                  <a:cubicBezTo>
                    <a:pt x="297" y="45"/>
                    <a:pt x="238" y="59"/>
                    <a:pt x="176"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ṡḻiḍé"/>
            <p:cNvSpPr/>
            <p:nvPr/>
          </p:nvSpPr>
          <p:spPr bwMode="auto">
            <a:xfrm>
              <a:off x="7166910" y="3371174"/>
              <a:ext cx="77885" cy="5006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 name="ï$ľïďè"/>
            <p:cNvSpPr/>
            <p:nvPr/>
          </p:nvSpPr>
          <p:spPr bwMode="auto">
            <a:xfrm>
              <a:off x="8240606" y="6080442"/>
              <a:ext cx="100137" cy="66758"/>
            </a:xfrm>
            <a:custGeom>
              <a:avLst/>
              <a:gdLst>
                <a:gd name="T0" fmla="*/ 22 w 26"/>
                <a:gd name="T1" fmla="*/ 17 h 17"/>
                <a:gd name="T2" fmla="*/ 0 w 26"/>
                <a:gd name="T3" fmla="*/ 9 h 17"/>
                <a:gd name="T4" fmla="*/ 3 w 26"/>
                <a:gd name="T5" fmla="*/ 0 h 17"/>
                <a:gd name="T6" fmla="*/ 26 w 26"/>
                <a:gd name="T7" fmla="*/ 7 h 17"/>
                <a:gd name="T8" fmla="*/ 22 w 26"/>
                <a:gd name="T9" fmla="*/ 17 h 17"/>
              </a:gdLst>
              <a:ahLst/>
              <a:cxnLst>
                <a:cxn ang="0">
                  <a:pos x="T0" y="T1"/>
                </a:cxn>
                <a:cxn ang="0">
                  <a:pos x="T2" y="T3"/>
                </a:cxn>
                <a:cxn ang="0">
                  <a:pos x="T4" y="T5"/>
                </a:cxn>
                <a:cxn ang="0">
                  <a:pos x="T6" y="T7"/>
                </a:cxn>
                <a:cxn ang="0">
                  <a:pos x="T8" y="T9"/>
                </a:cxn>
              </a:cxnLst>
              <a:rect l="0" t="0" r="r" b="b"/>
              <a:pathLst>
                <a:path w="26" h="17">
                  <a:moveTo>
                    <a:pt x="22" y="17"/>
                  </a:moveTo>
                  <a:cubicBezTo>
                    <a:pt x="16" y="14"/>
                    <a:pt x="9" y="12"/>
                    <a:pt x="0" y="9"/>
                  </a:cubicBezTo>
                  <a:cubicBezTo>
                    <a:pt x="3" y="0"/>
                    <a:pt x="3" y="0"/>
                    <a:pt x="3" y="0"/>
                  </a:cubicBezTo>
                  <a:cubicBezTo>
                    <a:pt x="12" y="2"/>
                    <a:pt x="20" y="5"/>
                    <a:pt x="26" y="7"/>
                  </a:cubicBezTo>
                  <a:lnTo>
                    <a:pt x="22"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ŝļîdé"/>
            <p:cNvSpPr/>
            <p:nvPr/>
          </p:nvSpPr>
          <p:spPr bwMode="auto">
            <a:xfrm>
              <a:off x="6360250" y="5863480"/>
              <a:ext cx="1702334" cy="211401"/>
            </a:xfrm>
            <a:custGeom>
              <a:avLst/>
              <a:gdLst>
                <a:gd name="T0" fmla="*/ 433 w 435"/>
                <a:gd name="T1" fmla="*/ 54 h 54"/>
                <a:gd name="T2" fmla="*/ 385 w 435"/>
                <a:gd name="T3" fmla="*/ 45 h 54"/>
                <a:gd name="T4" fmla="*/ 387 w 435"/>
                <a:gd name="T5" fmla="*/ 35 h 54"/>
                <a:gd name="T6" fmla="*/ 435 w 435"/>
                <a:gd name="T7" fmla="*/ 44 h 54"/>
                <a:gd name="T8" fmla="*/ 433 w 435"/>
                <a:gd name="T9" fmla="*/ 54 h 54"/>
                <a:gd name="T10" fmla="*/ 338 w 435"/>
                <a:gd name="T11" fmla="*/ 38 h 54"/>
                <a:gd name="T12" fmla="*/ 290 w 435"/>
                <a:gd name="T13" fmla="*/ 32 h 54"/>
                <a:gd name="T14" fmla="*/ 291 w 435"/>
                <a:gd name="T15" fmla="*/ 22 h 54"/>
                <a:gd name="T16" fmla="*/ 339 w 435"/>
                <a:gd name="T17" fmla="*/ 28 h 54"/>
                <a:gd name="T18" fmla="*/ 338 w 435"/>
                <a:gd name="T19" fmla="*/ 38 h 54"/>
                <a:gd name="T20" fmla="*/ 241 w 435"/>
                <a:gd name="T21" fmla="*/ 27 h 54"/>
                <a:gd name="T22" fmla="*/ 193 w 435"/>
                <a:gd name="T23" fmla="*/ 22 h 54"/>
                <a:gd name="T24" fmla="*/ 194 w 435"/>
                <a:gd name="T25" fmla="*/ 12 h 54"/>
                <a:gd name="T26" fmla="*/ 242 w 435"/>
                <a:gd name="T27" fmla="*/ 17 h 54"/>
                <a:gd name="T28" fmla="*/ 241 w 435"/>
                <a:gd name="T29" fmla="*/ 27 h 54"/>
                <a:gd name="T30" fmla="*/ 145 w 435"/>
                <a:gd name="T31" fmla="*/ 18 h 54"/>
                <a:gd name="T32" fmla="*/ 97 w 435"/>
                <a:gd name="T33" fmla="*/ 15 h 54"/>
                <a:gd name="T34" fmla="*/ 97 w 435"/>
                <a:gd name="T35" fmla="*/ 5 h 54"/>
                <a:gd name="T36" fmla="*/ 146 w 435"/>
                <a:gd name="T37" fmla="*/ 8 h 54"/>
                <a:gd name="T38" fmla="*/ 145 w 435"/>
                <a:gd name="T39" fmla="*/ 18 h 54"/>
                <a:gd name="T40" fmla="*/ 48 w 435"/>
                <a:gd name="T41" fmla="*/ 12 h 54"/>
                <a:gd name="T42" fmla="*/ 0 w 435"/>
                <a:gd name="T43" fmla="*/ 10 h 54"/>
                <a:gd name="T44" fmla="*/ 0 w 435"/>
                <a:gd name="T45" fmla="*/ 0 h 54"/>
                <a:gd name="T46" fmla="*/ 49 w 435"/>
                <a:gd name="T47" fmla="*/ 2 h 54"/>
                <a:gd name="T48" fmla="*/ 48 w 435"/>
                <a:gd name="T49"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5" h="54">
                  <a:moveTo>
                    <a:pt x="433" y="54"/>
                  </a:moveTo>
                  <a:cubicBezTo>
                    <a:pt x="419" y="51"/>
                    <a:pt x="403" y="48"/>
                    <a:pt x="385" y="45"/>
                  </a:cubicBezTo>
                  <a:cubicBezTo>
                    <a:pt x="387" y="35"/>
                    <a:pt x="387" y="35"/>
                    <a:pt x="387" y="35"/>
                  </a:cubicBezTo>
                  <a:cubicBezTo>
                    <a:pt x="405" y="38"/>
                    <a:pt x="421" y="41"/>
                    <a:pt x="435" y="44"/>
                  </a:cubicBezTo>
                  <a:lnTo>
                    <a:pt x="433" y="54"/>
                  </a:lnTo>
                  <a:close/>
                  <a:moveTo>
                    <a:pt x="338" y="38"/>
                  </a:moveTo>
                  <a:cubicBezTo>
                    <a:pt x="322" y="36"/>
                    <a:pt x="306" y="34"/>
                    <a:pt x="290" y="32"/>
                  </a:cubicBezTo>
                  <a:cubicBezTo>
                    <a:pt x="291" y="22"/>
                    <a:pt x="291" y="22"/>
                    <a:pt x="291" y="22"/>
                  </a:cubicBezTo>
                  <a:cubicBezTo>
                    <a:pt x="307" y="24"/>
                    <a:pt x="323" y="26"/>
                    <a:pt x="339" y="28"/>
                  </a:cubicBezTo>
                  <a:lnTo>
                    <a:pt x="338" y="38"/>
                  </a:lnTo>
                  <a:close/>
                  <a:moveTo>
                    <a:pt x="241" y="27"/>
                  </a:moveTo>
                  <a:cubicBezTo>
                    <a:pt x="226" y="25"/>
                    <a:pt x="209" y="24"/>
                    <a:pt x="193" y="22"/>
                  </a:cubicBezTo>
                  <a:cubicBezTo>
                    <a:pt x="194" y="12"/>
                    <a:pt x="194" y="12"/>
                    <a:pt x="194" y="12"/>
                  </a:cubicBezTo>
                  <a:cubicBezTo>
                    <a:pt x="210" y="14"/>
                    <a:pt x="227" y="16"/>
                    <a:pt x="242" y="17"/>
                  </a:cubicBezTo>
                  <a:lnTo>
                    <a:pt x="241" y="27"/>
                  </a:lnTo>
                  <a:close/>
                  <a:moveTo>
                    <a:pt x="145" y="18"/>
                  </a:moveTo>
                  <a:cubicBezTo>
                    <a:pt x="129" y="17"/>
                    <a:pt x="112" y="16"/>
                    <a:pt x="97" y="15"/>
                  </a:cubicBezTo>
                  <a:cubicBezTo>
                    <a:pt x="97" y="5"/>
                    <a:pt x="97" y="5"/>
                    <a:pt x="97" y="5"/>
                  </a:cubicBezTo>
                  <a:cubicBezTo>
                    <a:pt x="113" y="6"/>
                    <a:pt x="129" y="7"/>
                    <a:pt x="146" y="8"/>
                  </a:cubicBezTo>
                  <a:lnTo>
                    <a:pt x="145" y="18"/>
                  </a:lnTo>
                  <a:close/>
                  <a:moveTo>
                    <a:pt x="48" y="12"/>
                  </a:moveTo>
                  <a:cubicBezTo>
                    <a:pt x="32" y="11"/>
                    <a:pt x="15" y="10"/>
                    <a:pt x="0" y="10"/>
                  </a:cubicBezTo>
                  <a:cubicBezTo>
                    <a:pt x="0" y="0"/>
                    <a:pt x="0" y="0"/>
                    <a:pt x="0" y="0"/>
                  </a:cubicBezTo>
                  <a:cubicBezTo>
                    <a:pt x="16" y="0"/>
                    <a:pt x="32" y="1"/>
                    <a:pt x="49" y="2"/>
                  </a:cubicBezTo>
                  <a:lnTo>
                    <a:pt x="4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ṩļïďê"/>
            <p:cNvSpPr/>
            <p:nvPr/>
          </p:nvSpPr>
          <p:spPr bwMode="auto">
            <a:xfrm>
              <a:off x="5981954" y="5852353"/>
              <a:ext cx="189148" cy="44505"/>
            </a:xfrm>
            <a:custGeom>
              <a:avLst/>
              <a:gdLst>
                <a:gd name="T0" fmla="*/ 48 w 48"/>
                <a:gd name="T1" fmla="*/ 10 h 10"/>
                <a:gd name="T2" fmla="*/ 0 w 48"/>
                <a:gd name="T3" fmla="*/ 10 h 10"/>
                <a:gd name="T4" fmla="*/ 0 w 48"/>
                <a:gd name="T5" fmla="*/ 0 h 10"/>
                <a:gd name="T6" fmla="*/ 24 w 48"/>
                <a:gd name="T7" fmla="*/ 0 h 10"/>
                <a:gd name="T8" fmla="*/ 48 w 48"/>
                <a:gd name="T9" fmla="*/ 0 h 10"/>
                <a:gd name="T10" fmla="*/ 48 w 48"/>
                <a:gd name="T11" fmla="*/ 10 h 10"/>
              </a:gdLst>
              <a:ahLst/>
              <a:cxnLst>
                <a:cxn ang="0">
                  <a:pos x="T0" y="T1"/>
                </a:cxn>
                <a:cxn ang="0">
                  <a:pos x="T2" y="T3"/>
                </a:cxn>
                <a:cxn ang="0">
                  <a:pos x="T4" y="T5"/>
                </a:cxn>
                <a:cxn ang="0">
                  <a:pos x="T6" y="T7"/>
                </a:cxn>
                <a:cxn ang="0">
                  <a:pos x="T8" y="T9"/>
                </a:cxn>
                <a:cxn ang="0">
                  <a:pos x="T10" y="T11"/>
                </a:cxn>
              </a:cxnLst>
              <a:rect l="0" t="0" r="r" b="b"/>
              <a:pathLst>
                <a:path w="48" h="10">
                  <a:moveTo>
                    <a:pt x="48" y="10"/>
                  </a:moveTo>
                  <a:cubicBezTo>
                    <a:pt x="31" y="10"/>
                    <a:pt x="17" y="10"/>
                    <a:pt x="0" y="10"/>
                  </a:cubicBezTo>
                  <a:cubicBezTo>
                    <a:pt x="0" y="0"/>
                    <a:pt x="0" y="0"/>
                    <a:pt x="0" y="0"/>
                  </a:cubicBezTo>
                  <a:cubicBezTo>
                    <a:pt x="8" y="0"/>
                    <a:pt x="16" y="0"/>
                    <a:pt x="24" y="0"/>
                  </a:cubicBezTo>
                  <a:cubicBezTo>
                    <a:pt x="32" y="0"/>
                    <a:pt x="40" y="0"/>
                    <a:pt x="48" y="0"/>
                  </a:cubicBezTo>
                  <a:lnTo>
                    <a:pt x="48" y="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Sḷîḓè"/>
            <p:cNvSpPr/>
            <p:nvPr/>
          </p:nvSpPr>
          <p:spPr bwMode="auto">
            <a:xfrm>
              <a:off x="4090472" y="5863480"/>
              <a:ext cx="1707899" cy="211401"/>
            </a:xfrm>
            <a:custGeom>
              <a:avLst/>
              <a:gdLst>
                <a:gd name="T0" fmla="*/ 2 w 435"/>
                <a:gd name="T1" fmla="*/ 54 h 54"/>
                <a:gd name="T2" fmla="*/ 0 w 435"/>
                <a:gd name="T3" fmla="*/ 44 h 54"/>
                <a:gd name="T4" fmla="*/ 48 w 435"/>
                <a:gd name="T5" fmla="*/ 35 h 54"/>
                <a:gd name="T6" fmla="*/ 49 w 435"/>
                <a:gd name="T7" fmla="*/ 45 h 54"/>
                <a:gd name="T8" fmla="*/ 2 w 435"/>
                <a:gd name="T9" fmla="*/ 54 h 54"/>
                <a:gd name="T10" fmla="*/ 97 w 435"/>
                <a:gd name="T11" fmla="*/ 38 h 54"/>
                <a:gd name="T12" fmla="*/ 96 w 435"/>
                <a:gd name="T13" fmla="*/ 28 h 54"/>
                <a:gd name="T14" fmla="*/ 144 w 435"/>
                <a:gd name="T15" fmla="*/ 22 h 54"/>
                <a:gd name="T16" fmla="*/ 145 w 435"/>
                <a:gd name="T17" fmla="*/ 32 h 54"/>
                <a:gd name="T18" fmla="*/ 97 w 435"/>
                <a:gd name="T19" fmla="*/ 38 h 54"/>
                <a:gd name="T20" fmla="*/ 193 w 435"/>
                <a:gd name="T21" fmla="*/ 27 h 54"/>
                <a:gd name="T22" fmla="*/ 192 w 435"/>
                <a:gd name="T23" fmla="*/ 17 h 54"/>
                <a:gd name="T24" fmla="*/ 241 w 435"/>
                <a:gd name="T25" fmla="*/ 12 h 54"/>
                <a:gd name="T26" fmla="*/ 242 w 435"/>
                <a:gd name="T27" fmla="*/ 22 h 54"/>
                <a:gd name="T28" fmla="*/ 193 w 435"/>
                <a:gd name="T29" fmla="*/ 27 h 54"/>
                <a:gd name="T30" fmla="*/ 290 w 435"/>
                <a:gd name="T31" fmla="*/ 18 h 54"/>
                <a:gd name="T32" fmla="*/ 289 w 435"/>
                <a:gd name="T33" fmla="*/ 8 h 54"/>
                <a:gd name="T34" fmla="*/ 337 w 435"/>
                <a:gd name="T35" fmla="*/ 5 h 54"/>
                <a:gd name="T36" fmla="*/ 338 w 435"/>
                <a:gd name="T37" fmla="*/ 15 h 54"/>
                <a:gd name="T38" fmla="*/ 290 w 435"/>
                <a:gd name="T39" fmla="*/ 18 h 54"/>
                <a:gd name="T40" fmla="*/ 386 w 435"/>
                <a:gd name="T41" fmla="*/ 12 h 54"/>
                <a:gd name="T42" fmla="*/ 386 w 435"/>
                <a:gd name="T43" fmla="*/ 2 h 54"/>
                <a:gd name="T44" fmla="*/ 434 w 435"/>
                <a:gd name="T45" fmla="*/ 0 h 54"/>
                <a:gd name="T46" fmla="*/ 435 w 435"/>
                <a:gd name="T47" fmla="*/ 10 h 54"/>
                <a:gd name="T48" fmla="*/ 386 w 435"/>
                <a:gd name="T49"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5" h="54">
                  <a:moveTo>
                    <a:pt x="2" y="54"/>
                  </a:moveTo>
                  <a:cubicBezTo>
                    <a:pt x="0" y="44"/>
                    <a:pt x="0" y="44"/>
                    <a:pt x="0" y="44"/>
                  </a:cubicBezTo>
                  <a:cubicBezTo>
                    <a:pt x="14" y="41"/>
                    <a:pt x="30" y="38"/>
                    <a:pt x="48" y="35"/>
                  </a:cubicBezTo>
                  <a:cubicBezTo>
                    <a:pt x="49" y="45"/>
                    <a:pt x="49" y="45"/>
                    <a:pt x="49" y="45"/>
                  </a:cubicBezTo>
                  <a:cubicBezTo>
                    <a:pt x="32" y="48"/>
                    <a:pt x="16" y="51"/>
                    <a:pt x="2" y="54"/>
                  </a:cubicBezTo>
                  <a:close/>
                  <a:moveTo>
                    <a:pt x="97" y="38"/>
                  </a:moveTo>
                  <a:cubicBezTo>
                    <a:pt x="96" y="28"/>
                    <a:pt x="96" y="28"/>
                    <a:pt x="96" y="28"/>
                  </a:cubicBezTo>
                  <a:cubicBezTo>
                    <a:pt x="111" y="26"/>
                    <a:pt x="127" y="24"/>
                    <a:pt x="144" y="22"/>
                  </a:cubicBezTo>
                  <a:cubicBezTo>
                    <a:pt x="145" y="32"/>
                    <a:pt x="145" y="32"/>
                    <a:pt x="145" y="32"/>
                  </a:cubicBezTo>
                  <a:cubicBezTo>
                    <a:pt x="129" y="34"/>
                    <a:pt x="113" y="36"/>
                    <a:pt x="97" y="38"/>
                  </a:cubicBezTo>
                  <a:close/>
                  <a:moveTo>
                    <a:pt x="193" y="27"/>
                  </a:moveTo>
                  <a:cubicBezTo>
                    <a:pt x="192" y="17"/>
                    <a:pt x="192" y="17"/>
                    <a:pt x="192" y="17"/>
                  </a:cubicBezTo>
                  <a:cubicBezTo>
                    <a:pt x="208" y="16"/>
                    <a:pt x="224" y="14"/>
                    <a:pt x="241" y="12"/>
                  </a:cubicBezTo>
                  <a:cubicBezTo>
                    <a:pt x="242" y="22"/>
                    <a:pt x="242" y="22"/>
                    <a:pt x="242" y="22"/>
                  </a:cubicBezTo>
                  <a:cubicBezTo>
                    <a:pt x="225" y="24"/>
                    <a:pt x="209" y="26"/>
                    <a:pt x="193" y="27"/>
                  </a:cubicBezTo>
                  <a:close/>
                  <a:moveTo>
                    <a:pt x="290" y="18"/>
                  </a:moveTo>
                  <a:cubicBezTo>
                    <a:pt x="289" y="8"/>
                    <a:pt x="289" y="8"/>
                    <a:pt x="289" y="8"/>
                  </a:cubicBezTo>
                  <a:cubicBezTo>
                    <a:pt x="305" y="7"/>
                    <a:pt x="322" y="6"/>
                    <a:pt x="337" y="5"/>
                  </a:cubicBezTo>
                  <a:cubicBezTo>
                    <a:pt x="338" y="15"/>
                    <a:pt x="338" y="15"/>
                    <a:pt x="338" y="15"/>
                  </a:cubicBezTo>
                  <a:cubicBezTo>
                    <a:pt x="322" y="16"/>
                    <a:pt x="306" y="17"/>
                    <a:pt x="290" y="18"/>
                  </a:cubicBezTo>
                  <a:close/>
                  <a:moveTo>
                    <a:pt x="386" y="12"/>
                  </a:moveTo>
                  <a:cubicBezTo>
                    <a:pt x="386" y="2"/>
                    <a:pt x="386" y="2"/>
                    <a:pt x="386" y="2"/>
                  </a:cubicBezTo>
                  <a:cubicBezTo>
                    <a:pt x="403" y="1"/>
                    <a:pt x="419" y="0"/>
                    <a:pt x="434" y="0"/>
                  </a:cubicBezTo>
                  <a:cubicBezTo>
                    <a:pt x="435" y="10"/>
                    <a:pt x="435" y="10"/>
                    <a:pt x="435" y="10"/>
                  </a:cubicBezTo>
                  <a:cubicBezTo>
                    <a:pt x="419" y="10"/>
                    <a:pt x="403" y="11"/>
                    <a:pt x="38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šļïḍe"/>
            <p:cNvSpPr/>
            <p:nvPr/>
          </p:nvSpPr>
          <p:spPr bwMode="auto">
            <a:xfrm>
              <a:off x="3812313" y="6080442"/>
              <a:ext cx="105702" cy="66758"/>
            </a:xfrm>
            <a:custGeom>
              <a:avLst/>
              <a:gdLst>
                <a:gd name="T0" fmla="*/ 4 w 26"/>
                <a:gd name="T1" fmla="*/ 17 h 17"/>
                <a:gd name="T2" fmla="*/ 0 w 26"/>
                <a:gd name="T3" fmla="*/ 7 h 17"/>
                <a:gd name="T4" fmla="*/ 23 w 26"/>
                <a:gd name="T5" fmla="*/ 0 h 17"/>
                <a:gd name="T6" fmla="*/ 26 w 26"/>
                <a:gd name="T7" fmla="*/ 9 h 17"/>
                <a:gd name="T8" fmla="*/ 4 w 26"/>
                <a:gd name="T9" fmla="*/ 17 h 17"/>
              </a:gdLst>
              <a:ahLst/>
              <a:cxnLst>
                <a:cxn ang="0">
                  <a:pos x="T0" y="T1"/>
                </a:cxn>
                <a:cxn ang="0">
                  <a:pos x="T2" y="T3"/>
                </a:cxn>
                <a:cxn ang="0">
                  <a:pos x="T4" y="T5"/>
                </a:cxn>
                <a:cxn ang="0">
                  <a:pos x="T6" y="T7"/>
                </a:cxn>
                <a:cxn ang="0">
                  <a:pos x="T8" y="T9"/>
                </a:cxn>
              </a:cxnLst>
              <a:rect l="0" t="0" r="r" b="b"/>
              <a:pathLst>
                <a:path w="26" h="17">
                  <a:moveTo>
                    <a:pt x="4" y="17"/>
                  </a:moveTo>
                  <a:cubicBezTo>
                    <a:pt x="0" y="7"/>
                    <a:pt x="0" y="7"/>
                    <a:pt x="0" y="7"/>
                  </a:cubicBezTo>
                  <a:cubicBezTo>
                    <a:pt x="6" y="5"/>
                    <a:pt x="14" y="2"/>
                    <a:pt x="23" y="0"/>
                  </a:cubicBezTo>
                  <a:cubicBezTo>
                    <a:pt x="26" y="9"/>
                    <a:pt x="26" y="9"/>
                    <a:pt x="26" y="9"/>
                  </a:cubicBezTo>
                  <a:cubicBezTo>
                    <a:pt x="17" y="12"/>
                    <a:pt x="10" y="14"/>
                    <a:pt x="4"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2332981"/>
            <a:ext cx="3757613" cy="939800"/>
            <a:chOff x="0" y="952500"/>
            <a:chExt cx="3757613" cy="939800"/>
          </a:xfrm>
          <a:solidFill>
            <a:srgbClr val="1C7AB6"/>
          </a:solidFill>
        </p:grpSpPr>
        <p:sp>
          <p:nvSpPr>
            <p:cNvPr id="3" name="圆: 空心 2"/>
            <p:cNvSpPr/>
            <p:nvPr/>
          </p:nvSpPr>
          <p:spPr>
            <a:xfrm>
              <a:off x="2817813" y="952500"/>
              <a:ext cx="939800" cy="939800"/>
            </a:xfrm>
            <a:prstGeom prst="donut">
              <a:avLst>
                <a:gd name="adj" fmla="val 14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站酷文艺体" panose="02000603000000000000" pitchFamily="2" charset="-122"/>
                <a:ea typeface="站酷文艺体" panose="02000603000000000000" pitchFamily="2" charset="-122"/>
                <a:cs typeface="站酷文艺体" panose="02000603000000000000" pitchFamily="2" charset="-122"/>
                <a:sym typeface="站酷文艺体" panose="02000603000000000000" pitchFamily="2" charset="-122"/>
              </a:endParaRPr>
            </a:p>
          </p:txBody>
        </p:sp>
        <p:sp>
          <p:nvSpPr>
            <p:cNvPr id="4" name="矩形 3"/>
            <p:cNvSpPr/>
            <p:nvPr/>
          </p:nvSpPr>
          <p:spPr>
            <a:xfrm>
              <a:off x="0" y="1752600"/>
              <a:ext cx="3263900" cy="139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站酷文艺体" panose="02000603000000000000" pitchFamily="2" charset="-122"/>
                <a:ea typeface="站酷文艺体" panose="02000603000000000000" pitchFamily="2" charset="-122"/>
                <a:cs typeface="站酷文艺体" panose="02000603000000000000" pitchFamily="2" charset="-122"/>
                <a:sym typeface="站酷文艺体" panose="02000603000000000000" pitchFamily="2" charset="-122"/>
              </a:endParaRPr>
            </a:p>
          </p:txBody>
        </p:sp>
      </p:grpSp>
      <p:grpSp>
        <p:nvGrpSpPr>
          <p:cNvPr id="6" name="组合 5"/>
          <p:cNvGrpSpPr/>
          <p:nvPr/>
        </p:nvGrpSpPr>
        <p:grpSpPr>
          <a:xfrm>
            <a:off x="0" y="2828281"/>
            <a:ext cx="6705974" cy="939800"/>
            <a:chOff x="-2948361" y="952500"/>
            <a:chExt cx="6705974" cy="939800"/>
          </a:xfrm>
          <a:solidFill>
            <a:srgbClr val="1C7AB6"/>
          </a:solidFill>
        </p:grpSpPr>
        <p:sp>
          <p:nvSpPr>
            <p:cNvPr id="7" name="圆: 空心 6"/>
            <p:cNvSpPr/>
            <p:nvPr/>
          </p:nvSpPr>
          <p:spPr>
            <a:xfrm>
              <a:off x="2817813" y="952500"/>
              <a:ext cx="939800" cy="939800"/>
            </a:xfrm>
            <a:prstGeom prst="donut">
              <a:avLst>
                <a:gd name="adj" fmla="val 14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站酷文艺体" panose="02000603000000000000" pitchFamily="2" charset="-122"/>
                <a:ea typeface="站酷文艺体" panose="02000603000000000000" pitchFamily="2" charset="-122"/>
                <a:cs typeface="+mn-cs"/>
                <a:sym typeface="站酷文艺体" panose="02000603000000000000" pitchFamily="2" charset="-122"/>
              </a:endParaRPr>
            </a:p>
          </p:txBody>
        </p:sp>
        <p:sp>
          <p:nvSpPr>
            <p:cNvPr id="8" name="矩形 7"/>
            <p:cNvSpPr/>
            <p:nvPr/>
          </p:nvSpPr>
          <p:spPr>
            <a:xfrm>
              <a:off x="-2948361" y="1752600"/>
              <a:ext cx="6212261" cy="139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站酷文艺体" panose="02000603000000000000" pitchFamily="2" charset="-122"/>
                <a:ea typeface="站酷文艺体" panose="02000603000000000000" pitchFamily="2" charset="-122"/>
                <a:cs typeface="+mn-cs"/>
                <a:sym typeface="站酷文艺体" panose="02000603000000000000" pitchFamily="2" charset="-122"/>
              </a:endParaRPr>
            </a:p>
          </p:txBody>
        </p:sp>
      </p:grpSp>
      <p:grpSp>
        <p:nvGrpSpPr>
          <p:cNvPr id="9" name="组合 8"/>
          <p:cNvGrpSpPr/>
          <p:nvPr/>
        </p:nvGrpSpPr>
        <p:grpSpPr>
          <a:xfrm flipV="1">
            <a:off x="0" y="4052567"/>
            <a:ext cx="7721974" cy="942353"/>
            <a:chOff x="-3964361" y="939799"/>
            <a:chExt cx="7721974" cy="942353"/>
          </a:xfrm>
          <a:solidFill>
            <a:srgbClr val="1C7AB6"/>
          </a:solidFill>
        </p:grpSpPr>
        <p:sp>
          <p:nvSpPr>
            <p:cNvPr id="10" name="圆: 空心 9"/>
            <p:cNvSpPr/>
            <p:nvPr/>
          </p:nvSpPr>
          <p:spPr>
            <a:xfrm>
              <a:off x="2817813" y="939799"/>
              <a:ext cx="939800" cy="939800"/>
            </a:xfrm>
            <a:prstGeom prst="donut">
              <a:avLst>
                <a:gd name="adj" fmla="val 14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站酷文艺体" panose="02000603000000000000" pitchFamily="2" charset="-122"/>
                <a:ea typeface="站酷文艺体" panose="02000603000000000000" pitchFamily="2" charset="-122"/>
                <a:cs typeface="+mn-cs"/>
                <a:sym typeface="站酷文艺体" panose="02000603000000000000" pitchFamily="2" charset="-122"/>
              </a:endParaRPr>
            </a:p>
          </p:txBody>
        </p:sp>
        <p:sp>
          <p:nvSpPr>
            <p:cNvPr id="11" name="矩形 10"/>
            <p:cNvSpPr/>
            <p:nvPr/>
          </p:nvSpPr>
          <p:spPr>
            <a:xfrm flipV="1">
              <a:off x="-3964361" y="1742452"/>
              <a:ext cx="7228261" cy="139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站酷文艺体" panose="02000603000000000000" pitchFamily="2" charset="-122"/>
                <a:ea typeface="站酷文艺体" panose="02000603000000000000" pitchFamily="2" charset="-122"/>
                <a:cs typeface="+mn-cs"/>
                <a:sym typeface="站酷文艺体" panose="02000603000000000000" pitchFamily="2" charset="-122"/>
              </a:endParaRPr>
            </a:p>
          </p:txBody>
        </p:sp>
      </p:grpSp>
      <p:sp>
        <p:nvSpPr>
          <p:cNvPr id="16" name="文本框 15"/>
          <p:cNvSpPr txBox="1"/>
          <p:nvPr/>
        </p:nvSpPr>
        <p:spPr>
          <a:xfrm>
            <a:off x="3071813" y="2567562"/>
            <a:ext cx="4206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C7AB6"/>
                </a:solidFill>
                <a:effectLst/>
                <a:uLnTx/>
                <a:uFillTx/>
                <a:latin typeface="站酷文艺体" panose="02000603000000000000" pitchFamily="2" charset="-122"/>
                <a:ea typeface="站酷文艺体" panose="02000603000000000000" pitchFamily="2" charset="-122"/>
                <a:cs typeface="站酷文艺体" panose="02000603000000000000" pitchFamily="2" charset="-122"/>
                <a:sym typeface="站酷文艺体" panose="02000603000000000000" pitchFamily="2" charset="-122"/>
              </a:rPr>
              <a:t>1</a:t>
            </a:r>
            <a:endParaRPr kumimoji="0" lang="zh-CN" altLang="en-US" sz="2400" b="1" i="0" u="none" strike="noStrike" kern="1200" cap="none" spc="0" normalizeH="0" baseline="0" noProof="0" dirty="0">
              <a:ln>
                <a:noFill/>
              </a:ln>
              <a:solidFill>
                <a:srgbClr val="1C7AB6"/>
              </a:solidFill>
              <a:effectLst/>
              <a:uLnTx/>
              <a:uFillTx/>
              <a:latin typeface="站酷文艺体" panose="02000603000000000000" pitchFamily="2" charset="-122"/>
              <a:ea typeface="站酷文艺体" panose="02000603000000000000" pitchFamily="2" charset="-122"/>
              <a:cs typeface="站酷文艺体" panose="02000603000000000000" pitchFamily="2" charset="-122"/>
              <a:sym typeface="站酷文艺体" panose="02000603000000000000" pitchFamily="2" charset="-122"/>
            </a:endParaRPr>
          </a:p>
        </p:txBody>
      </p:sp>
      <p:sp>
        <p:nvSpPr>
          <p:cNvPr id="17" name="文本框 16"/>
          <p:cNvSpPr txBox="1"/>
          <p:nvPr/>
        </p:nvSpPr>
        <p:spPr>
          <a:xfrm>
            <a:off x="6025730" y="3067348"/>
            <a:ext cx="4206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C7AB6"/>
                </a:solidFill>
                <a:effectLst/>
                <a:uLnTx/>
                <a:uFillTx/>
                <a:latin typeface="站酷文艺体" panose="02000603000000000000" pitchFamily="2" charset="-122"/>
                <a:ea typeface="站酷文艺体" panose="02000603000000000000" pitchFamily="2" charset="-122"/>
                <a:cs typeface="站酷文艺体" panose="02000603000000000000" pitchFamily="2" charset="-122"/>
                <a:sym typeface="站酷文艺体" panose="02000603000000000000" pitchFamily="2" charset="-122"/>
              </a:rPr>
              <a:t>2</a:t>
            </a:r>
            <a:endParaRPr kumimoji="0" lang="zh-CN" altLang="en-US" sz="2400" b="1" i="0" u="none" strike="noStrike" kern="1200" cap="none" spc="0" normalizeH="0" baseline="0" noProof="0" dirty="0">
              <a:ln>
                <a:noFill/>
              </a:ln>
              <a:solidFill>
                <a:srgbClr val="1C7AB6"/>
              </a:solidFill>
              <a:effectLst/>
              <a:uLnTx/>
              <a:uFillTx/>
              <a:latin typeface="站酷文艺体" panose="02000603000000000000" pitchFamily="2" charset="-122"/>
              <a:ea typeface="站酷文艺体" panose="02000603000000000000" pitchFamily="2" charset="-122"/>
              <a:cs typeface="站酷文艺体" panose="02000603000000000000" pitchFamily="2" charset="-122"/>
              <a:sym typeface="站酷文艺体" panose="02000603000000000000" pitchFamily="2" charset="-122"/>
            </a:endParaRPr>
          </a:p>
        </p:txBody>
      </p:sp>
      <p:sp>
        <p:nvSpPr>
          <p:cNvPr id="18" name="文本框 17"/>
          <p:cNvSpPr txBox="1"/>
          <p:nvPr/>
        </p:nvSpPr>
        <p:spPr>
          <a:xfrm>
            <a:off x="7041730" y="4294187"/>
            <a:ext cx="4206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C7AB6"/>
                </a:solidFill>
                <a:effectLst/>
                <a:uLnTx/>
                <a:uFillTx/>
                <a:latin typeface="站酷文艺体" panose="02000603000000000000" pitchFamily="2" charset="-122"/>
                <a:ea typeface="站酷文艺体" panose="02000603000000000000" pitchFamily="2" charset="-122"/>
                <a:cs typeface="站酷文艺体" panose="02000603000000000000" pitchFamily="2" charset="-122"/>
                <a:sym typeface="站酷文艺体" panose="02000603000000000000" pitchFamily="2" charset="-122"/>
              </a:rPr>
              <a:t>3</a:t>
            </a:r>
            <a:endParaRPr kumimoji="0" lang="zh-CN" altLang="en-US" sz="2400" b="1" i="0" u="none" strike="noStrike" kern="1200" cap="none" spc="0" normalizeH="0" baseline="0" noProof="0" dirty="0">
              <a:ln>
                <a:noFill/>
              </a:ln>
              <a:solidFill>
                <a:srgbClr val="1C7AB6"/>
              </a:solidFill>
              <a:effectLst/>
              <a:uLnTx/>
              <a:uFillTx/>
              <a:latin typeface="站酷文艺体" panose="02000603000000000000" pitchFamily="2" charset="-122"/>
              <a:ea typeface="站酷文艺体" panose="02000603000000000000" pitchFamily="2" charset="-122"/>
              <a:cs typeface="站酷文艺体" panose="02000603000000000000" pitchFamily="2" charset="-122"/>
              <a:sym typeface="站酷文艺体" panose="02000603000000000000" pitchFamily="2" charset="-122"/>
            </a:endParaRPr>
          </a:p>
        </p:txBody>
      </p:sp>
      <p:grpSp>
        <p:nvGrpSpPr>
          <p:cNvPr id="23" name="组合 22"/>
          <p:cNvGrpSpPr/>
          <p:nvPr/>
        </p:nvGrpSpPr>
        <p:grpSpPr>
          <a:xfrm>
            <a:off x="7981530" y="4371112"/>
            <a:ext cx="3648075" cy="1310481"/>
            <a:chOff x="7054534" y="1192445"/>
            <a:chExt cx="3648075" cy="1310481"/>
          </a:xfrm>
        </p:grpSpPr>
        <p:sp>
          <p:nvSpPr>
            <p:cNvPr id="24" name="文本框 23"/>
            <p:cNvSpPr txBox="1"/>
            <p:nvPr/>
          </p:nvSpPr>
          <p:spPr>
            <a:xfrm>
              <a:off x="7075012" y="1607745"/>
              <a:ext cx="3179183" cy="895181"/>
            </a:xfrm>
            <a:prstGeom prst="rect">
              <a:avLst/>
            </a:prstGeom>
            <a:noFill/>
          </p:spPr>
          <p:txBody>
            <a:bodyPr wrap="square" rtlCol="0">
              <a:spAutoFit/>
            </a:bodyPr>
            <a:lstStyle/>
            <a:p>
              <a:pPr marL="0" marR="0" lvl="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黑体" panose="02010609060101010101" pitchFamily="2" charset="-122"/>
                </a:rPr>
                <a:t>人卫</a:t>
              </a:r>
              <a:r>
                <a:rPr kumimoji="0" lang="en-US" altLang="zh-CN" sz="1200" b="0"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黑体" panose="02010609060101010101" pitchFamily="2" charset="-122"/>
                </a:rPr>
                <a:t>App</a:t>
              </a:r>
              <a:r>
                <a:rPr kumimoji="0" lang="zh-CN" altLang="en-US" sz="1200" b="0"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黑体" panose="02010609060101010101" pitchFamily="2" charset="-122"/>
                </a:rPr>
                <a:t>登录后点击医考学堂</a:t>
              </a:r>
              <a:r>
                <a:rPr kumimoji="0" lang="zh-CN" altLang="en-US" sz="1200" b="0"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黑体" panose="02010609060101010101" pitchFamily="2" charset="-122"/>
                </a:rPr>
                <a:t>，机构管理角色将自动进入管理端，学生管理更轻松！</a:t>
              </a:r>
              <a:endParaRPr kumimoji="0" lang="en-US" altLang="zh-CN" sz="1200" b="0"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黑体" panose="02010609060101010101" pitchFamily="2" charset="-122"/>
              </a:endParaRPr>
            </a:p>
            <a:p>
              <a:pPr marL="0" marR="0" lvl="0" algn="l" defTabSz="914400" rtl="0" eaLnBrk="1" fontAlgn="auto" latinLnBrk="0" hangingPunct="1">
                <a:lnSpc>
                  <a:spcPct val="15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黑体" panose="02010609060101010101" pitchFamily="2" charset="-122"/>
              </a:endParaRPr>
            </a:p>
          </p:txBody>
        </p:sp>
        <p:sp>
          <p:nvSpPr>
            <p:cNvPr id="25" name="文本框 24"/>
            <p:cNvSpPr txBox="1"/>
            <p:nvPr/>
          </p:nvSpPr>
          <p:spPr>
            <a:xfrm flipH="1">
              <a:off x="7054534" y="1192445"/>
              <a:ext cx="3648075" cy="398780"/>
            </a:xfrm>
            <a:prstGeom prst="rect">
              <a:avLst/>
            </a:prstGeom>
            <a:noFill/>
          </p:spPr>
          <p:txBody>
            <a:bodyPr wrap="square" rtlCol="0">
              <a:spAutoFit/>
            </a:bodyPr>
            <a:lstStyle/>
            <a:p>
              <a:pPr marL="0" marR="0" lvl="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rPr>
                <a:t>新增</a:t>
              </a:r>
              <a:r>
                <a:rPr kumimoji="0" lang="en-US" altLang="zh-CN"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rPr>
                <a:t>-</a:t>
              </a:r>
              <a:r>
                <a:rPr kumimoji="0" lang="zh-CN" altLang="en-US"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rPr>
                <a:t>机构管理</a:t>
              </a:r>
              <a:r>
                <a:rPr kumimoji="0" lang="en-US" altLang="zh-CN"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rPr>
                <a:t>App</a:t>
              </a:r>
              <a:r>
                <a:rPr kumimoji="0" lang="zh-CN" altLang="en-US"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rPr>
                <a:t>端</a:t>
              </a:r>
              <a:endParaRPr kumimoji="0" lang="zh-CN" altLang="en-US"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endParaRPr>
            </a:p>
          </p:txBody>
        </p:sp>
      </p:grpSp>
      <p:grpSp>
        <p:nvGrpSpPr>
          <p:cNvPr id="26" name="组合 25"/>
          <p:cNvGrpSpPr/>
          <p:nvPr/>
        </p:nvGrpSpPr>
        <p:grpSpPr>
          <a:xfrm>
            <a:off x="7175238" y="2668093"/>
            <a:ext cx="3744762" cy="906394"/>
            <a:chOff x="7054534" y="1192445"/>
            <a:chExt cx="3179183" cy="906394"/>
          </a:xfrm>
        </p:grpSpPr>
        <p:sp>
          <p:nvSpPr>
            <p:cNvPr id="27" name="文本框 26"/>
            <p:cNvSpPr txBox="1"/>
            <p:nvPr/>
          </p:nvSpPr>
          <p:spPr>
            <a:xfrm>
              <a:off x="7054534" y="1480656"/>
              <a:ext cx="3179183" cy="618183"/>
            </a:xfrm>
            <a:prstGeom prst="rect">
              <a:avLst/>
            </a:prstGeom>
            <a:noFill/>
          </p:spPr>
          <p:txBody>
            <a:bodyPr wrap="square" rtlCol="0">
              <a:spAutoFit/>
            </a:bodyPr>
            <a:lstStyle/>
            <a:p>
              <a:pPr marL="0" marR="0" lvl="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黑体" panose="02010609060101010101" pitchFamily="2" charset="-122"/>
                </a:rPr>
                <a:t>机构端网页版全面</a:t>
              </a:r>
              <a:r>
                <a:rPr kumimoji="0" lang="zh-CN" altLang="en-US" sz="1200" b="0"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黑体" panose="02010609060101010101" pitchFamily="2" charset="-122"/>
                </a:rPr>
                <a:t>升级，在维持原有功能基础上进行优化，页面改版，带来全新体验。</a:t>
              </a:r>
              <a:endParaRPr kumimoji="0" lang="en-US" altLang="zh-CN" sz="1200" b="0"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黑体" panose="02010609060101010101" pitchFamily="2" charset="-122"/>
              </a:endParaRPr>
            </a:p>
          </p:txBody>
        </p:sp>
        <p:sp>
          <p:nvSpPr>
            <p:cNvPr id="28" name="文本框 27"/>
            <p:cNvSpPr txBox="1"/>
            <p:nvPr/>
          </p:nvSpPr>
          <p:spPr>
            <a:xfrm flipH="1">
              <a:off x="7054534" y="1192445"/>
              <a:ext cx="1812133"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rPr>
                <a:t>机构端改版</a:t>
              </a:r>
              <a:endParaRPr kumimoji="0" lang="zh-CN" altLang="en-US" sz="2000" b="0"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sym typeface="站酷文艺体" panose="02000603000000000000" pitchFamily="2" charset="-122"/>
              </a:endParaRPr>
            </a:p>
          </p:txBody>
        </p:sp>
      </p:grpSp>
      <p:grpSp>
        <p:nvGrpSpPr>
          <p:cNvPr id="29" name="组合 28"/>
          <p:cNvGrpSpPr/>
          <p:nvPr/>
        </p:nvGrpSpPr>
        <p:grpSpPr>
          <a:xfrm>
            <a:off x="3757613" y="1578671"/>
            <a:ext cx="3179183" cy="1183392"/>
            <a:chOff x="7054534" y="1192445"/>
            <a:chExt cx="3179183" cy="1183392"/>
          </a:xfrm>
        </p:grpSpPr>
        <p:sp>
          <p:nvSpPr>
            <p:cNvPr id="30" name="文本框 29"/>
            <p:cNvSpPr txBox="1"/>
            <p:nvPr/>
          </p:nvSpPr>
          <p:spPr>
            <a:xfrm>
              <a:off x="7054534" y="1480656"/>
              <a:ext cx="3179183" cy="895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a:solidFill>
                    <a:srgbClr val="1C7AB6"/>
                  </a:solidFill>
                  <a:latin typeface="等线" panose="02010600030101010101" charset="-122"/>
                  <a:ea typeface="等线" panose="02010600030101010101" charset="-122"/>
                </a:rPr>
                <a:t>2022</a:t>
              </a:r>
              <a:r>
                <a:rPr lang="zh-CN" altLang="en-US" sz="1200" dirty="0">
                  <a:solidFill>
                    <a:srgbClr val="1C7AB6"/>
                  </a:solidFill>
                  <a:latin typeface="等线" panose="02010600030101010101" charset="-122"/>
                  <a:ea typeface="等线" panose="02010600030101010101" charset="-122"/>
                </a:rPr>
                <a:t>年</a:t>
              </a:r>
              <a:r>
                <a:rPr lang="en-US" altLang="zh-CN" sz="1200" dirty="0">
                  <a:solidFill>
                    <a:srgbClr val="1C7AB6"/>
                  </a:solidFill>
                  <a:latin typeface="等线" panose="02010600030101010101" charset="-122"/>
                  <a:ea typeface="等线" panose="02010600030101010101" charset="-122"/>
                </a:rPr>
                <a:t>6</a:t>
              </a:r>
              <a:r>
                <a:rPr lang="zh-CN" altLang="en-US" sz="1200" dirty="0">
                  <a:solidFill>
                    <a:srgbClr val="1C7AB6"/>
                  </a:solidFill>
                  <a:latin typeface="等线" panose="02010600030101010101" charset="-122"/>
                  <a:ea typeface="等线" panose="02010600030101010101" charset="-122"/>
                </a:rPr>
                <a:t>月，医考学堂（</a:t>
              </a:r>
              <a:r>
                <a:rPr lang="en-US" altLang="zh-CN" sz="1200" dirty="0">
                  <a:solidFill>
                    <a:srgbClr val="1C7AB6"/>
                  </a:solidFill>
                  <a:latin typeface="等线" panose="02010600030101010101" charset="-122"/>
                  <a:ea typeface="等线" panose="02010600030101010101" charset="-122"/>
                </a:rPr>
                <a:t>App</a:t>
              </a:r>
              <a:r>
                <a:rPr lang="zh-CN" altLang="en-US" sz="1200" dirty="0">
                  <a:solidFill>
                    <a:srgbClr val="1C7AB6"/>
                  </a:solidFill>
                  <a:latin typeface="等线" panose="02010600030101010101" charset="-122"/>
                  <a:ea typeface="等线" panose="02010600030101010101" charset="-122"/>
                </a:rPr>
                <a:t>）迁移至人卫</a:t>
              </a:r>
              <a:r>
                <a:rPr lang="en-US" altLang="zh-CN" sz="1200" dirty="0">
                  <a:solidFill>
                    <a:srgbClr val="1C7AB6"/>
                  </a:solidFill>
                  <a:latin typeface="等线" panose="02010600030101010101" charset="-122"/>
                  <a:ea typeface="等线" panose="02010600030101010101" charset="-122"/>
                </a:rPr>
                <a:t>App</a:t>
              </a:r>
              <a:r>
                <a:rPr lang="zh-CN" altLang="en-US" sz="1200" dirty="0">
                  <a:solidFill>
                    <a:srgbClr val="1C7AB6"/>
                  </a:solidFill>
                  <a:latin typeface="等线" panose="02010600030101010101" charset="-122"/>
                  <a:ea typeface="等线" panose="02010600030101010101" charset="-122"/>
                </a:rPr>
                <a:t>，后续</a:t>
              </a:r>
              <a:r>
                <a:rPr lang="en-US" altLang="zh-CN" sz="1200" dirty="0">
                  <a:solidFill>
                    <a:srgbClr val="1C7AB6"/>
                  </a:solidFill>
                  <a:latin typeface="等线" panose="02010600030101010101" charset="-122"/>
                  <a:ea typeface="等线" panose="02010600030101010101" charset="-122"/>
                </a:rPr>
                <a:t>App</a:t>
              </a:r>
              <a:r>
                <a:rPr lang="zh-CN" altLang="en-US" sz="1200" dirty="0">
                  <a:solidFill>
                    <a:srgbClr val="1C7AB6"/>
                  </a:solidFill>
                  <a:latin typeface="等线" panose="02010600030101010101" charset="-122"/>
                  <a:ea typeface="等线" panose="02010600030101010101" charset="-122"/>
                </a:rPr>
                <a:t>端更新将在人卫</a:t>
              </a:r>
              <a:r>
                <a:rPr lang="en-US" altLang="zh-CN" sz="1200" dirty="0">
                  <a:solidFill>
                    <a:srgbClr val="1C7AB6"/>
                  </a:solidFill>
                  <a:latin typeface="等线" panose="02010600030101010101" charset="-122"/>
                  <a:ea typeface="等线" panose="02010600030101010101" charset="-122"/>
                </a:rPr>
                <a:t>App</a:t>
              </a:r>
              <a:r>
                <a:rPr lang="zh-CN" altLang="en-US" sz="1200" dirty="0">
                  <a:solidFill>
                    <a:srgbClr val="1C7AB6"/>
                  </a:solidFill>
                  <a:latin typeface="等线" panose="02010600030101010101" charset="-122"/>
                  <a:ea typeface="等线" panose="02010600030101010101" charset="-122"/>
                </a:rPr>
                <a:t>进行。</a:t>
              </a:r>
              <a:endParaRPr lang="zh-CN" altLang="en-US" sz="1200" dirty="0">
                <a:solidFill>
                  <a:srgbClr val="1C7AB6"/>
                </a:solidFill>
                <a:latin typeface="等线" panose="02010600030101010101" charset="-122"/>
                <a:ea typeface="等线" panose="02010600030101010101"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黑体" panose="02010609060101010101" pitchFamily="2" charset="-122"/>
              </a:endParaRPr>
            </a:p>
          </p:txBody>
        </p:sp>
        <p:sp>
          <p:nvSpPr>
            <p:cNvPr id="31" name="文本框 30"/>
            <p:cNvSpPr txBox="1"/>
            <p:nvPr/>
          </p:nvSpPr>
          <p:spPr>
            <a:xfrm flipH="1">
              <a:off x="7054534" y="1192445"/>
              <a:ext cx="312991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rPr>
                <a:t>人卫</a:t>
              </a:r>
              <a:r>
                <a:rPr kumimoji="0" lang="en-US" altLang="zh-CN"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rPr>
                <a:t>App--</a:t>
              </a:r>
              <a:r>
                <a:rPr kumimoji="0" lang="zh-CN" altLang="en-US"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rPr>
                <a:t>医考学堂</a:t>
              </a:r>
              <a:endParaRPr kumimoji="0" lang="zh-CN" altLang="en-US" sz="2000" b="1" i="0" u="none" strike="noStrike" kern="1200" cap="none" spc="0" normalizeH="0" baseline="0" noProof="0" dirty="0">
                <a:ln>
                  <a:noFill/>
                </a:ln>
                <a:solidFill>
                  <a:srgbClr val="1C7AB6"/>
                </a:solidFill>
                <a:effectLst/>
                <a:uLnTx/>
                <a:uFillTx/>
                <a:latin typeface="等线" panose="02010600030101010101" charset="-122"/>
                <a:ea typeface="等线" panose="02010600030101010101" charset="-122"/>
                <a:cs typeface="等线" panose="02010600030101010101" charset="-122"/>
              </a:endParaRPr>
            </a:p>
          </p:txBody>
        </p:sp>
      </p:grpSp>
      <p:grpSp>
        <p:nvGrpSpPr>
          <p:cNvPr id="2" name="组合 1"/>
          <p:cNvGrpSpPr/>
          <p:nvPr/>
        </p:nvGrpSpPr>
        <p:grpSpPr>
          <a:xfrm>
            <a:off x="437650" y="544146"/>
            <a:ext cx="3021021" cy="521970"/>
            <a:chOff x="437650" y="544146"/>
            <a:chExt cx="3021021" cy="521970"/>
          </a:xfrm>
        </p:grpSpPr>
        <p:grpSp>
          <p:nvGrpSpPr>
            <p:cNvPr id="15" name="组合 14"/>
            <p:cNvGrpSpPr/>
            <p:nvPr/>
          </p:nvGrpSpPr>
          <p:grpSpPr>
            <a:xfrm>
              <a:off x="437650" y="562925"/>
              <a:ext cx="503641" cy="485662"/>
              <a:chOff x="431503" y="418769"/>
              <a:chExt cx="710506" cy="685142"/>
            </a:xfrm>
          </p:grpSpPr>
          <p:sp>
            <p:nvSpPr>
              <p:cNvPr id="32" name="矩形 31"/>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33" name="矩形 32"/>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34" name="文本框 33"/>
            <p:cNvSpPr txBox="1"/>
            <p:nvPr/>
          </p:nvSpPr>
          <p:spPr>
            <a:xfrm>
              <a:off x="1039846" y="544146"/>
              <a:ext cx="241882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平台更新迭代</a:t>
              </a:r>
              <a:endPar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学生管理"/>
          <p:cNvPicPr>
            <a:picLocks noChangeAspect="1"/>
          </p:cNvPicPr>
          <p:nvPr/>
        </p:nvPicPr>
        <p:blipFill>
          <a:blip r:embed="rId1"/>
          <a:stretch>
            <a:fillRect/>
          </a:stretch>
        </p:blipFill>
        <p:spPr>
          <a:xfrm>
            <a:off x="1127760" y="1048385"/>
            <a:ext cx="9849485" cy="5539740"/>
          </a:xfrm>
          <a:prstGeom prst="rect">
            <a:avLst/>
          </a:prstGeom>
        </p:spPr>
      </p:pic>
      <p:grpSp>
        <p:nvGrpSpPr>
          <p:cNvPr id="170" name="组合 169"/>
          <p:cNvGrpSpPr/>
          <p:nvPr/>
        </p:nvGrpSpPr>
        <p:grpSpPr>
          <a:xfrm>
            <a:off x="591912" y="170135"/>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用户管理</a:t>
              </a:r>
              <a:r>
                <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a:t>
              </a: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学生管理</a:t>
              </a:r>
              <a:endPar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sp>
        <p:nvSpPr>
          <p:cNvPr id="5" name="圆角矩形标注 4"/>
          <p:cNvSpPr/>
          <p:nvPr/>
        </p:nvSpPr>
        <p:spPr>
          <a:xfrm>
            <a:off x="47625" y="1988820"/>
            <a:ext cx="1387475" cy="518160"/>
          </a:xfrm>
          <a:prstGeom prst="wedgeRoundRectCallout">
            <a:avLst>
              <a:gd name="adj1" fmla="val 37139"/>
              <a:gd name="adj2" fmla="val 94730"/>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用户区分教师</a:t>
            </a:r>
            <a:r>
              <a:rPr lang="en-US" altLang="zh-CN" sz="1400" dirty="0"/>
              <a:t>/</a:t>
            </a:r>
            <a:r>
              <a:rPr lang="zh-CN" altLang="en-US" sz="1400" dirty="0"/>
              <a:t>学生</a:t>
            </a:r>
            <a:endParaRPr lang="zh-CN" altLang="en-US" sz="1400" dirty="0"/>
          </a:p>
        </p:txBody>
      </p:sp>
      <p:sp>
        <p:nvSpPr>
          <p:cNvPr id="8" name="椭圆形标注 7"/>
          <p:cNvSpPr/>
          <p:nvPr/>
        </p:nvSpPr>
        <p:spPr>
          <a:xfrm>
            <a:off x="9479915" y="980440"/>
            <a:ext cx="2551430" cy="1058545"/>
          </a:xfrm>
          <a:prstGeom prst="wedgeEllipseCallout">
            <a:avLst>
              <a:gd name="adj1" fmla="val -27401"/>
              <a:gd name="adj2" fmla="val 79574"/>
            </a:avLst>
          </a:prstGeom>
          <a:solidFill>
            <a:srgbClr val="38C58F"/>
          </a:solidFill>
          <a:ln>
            <a:solidFill>
              <a:srgbClr val="38C5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黑体" panose="02010609060101010101" pitchFamily="2" charset="-122"/>
                <a:ea typeface="黑体" panose="02010609060101010101" pitchFamily="2" charset="-122"/>
                <a:cs typeface="黑体" panose="02010609060101010101" pitchFamily="2" charset="-122"/>
              </a:rPr>
              <a:t> </a:t>
            </a:r>
            <a:r>
              <a:rPr lang="zh-CN" altLang="en-US" sz="1400" dirty="0">
                <a:latin typeface="黑体" panose="02010609060101010101" pitchFamily="2" charset="-122"/>
                <a:ea typeface="黑体" panose="02010609060101010101" pitchFamily="2" charset="-122"/>
                <a:cs typeface="黑体" panose="02010609060101010101" pitchFamily="2" charset="-122"/>
              </a:rPr>
              <a:t>管理员可帮助解绑手机号和重置密码</a:t>
            </a:r>
            <a:endParaRPr lang="zh-CN" altLang="en-US" sz="1400" b="1" dirty="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组合 169"/>
          <p:cNvGrpSpPr/>
          <p:nvPr/>
        </p:nvGrpSpPr>
        <p:grpSpPr>
          <a:xfrm>
            <a:off x="336050" y="260936"/>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用户管理</a:t>
              </a:r>
              <a:r>
                <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a:t>
              </a: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教师管理</a:t>
              </a:r>
              <a:endPar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pic>
        <p:nvPicPr>
          <p:cNvPr id="3" name="图片 2" descr="教师管理"/>
          <p:cNvPicPr>
            <a:picLocks noChangeAspect="1"/>
          </p:cNvPicPr>
          <p:nvPr/>
        </p:nvPicPr>
        <p:blipFill>
          <a:blip r:embed="rId1"/>
          <a:stretch>
            <a:fillRect/>
          </a:stretch>
        </p:blipFill>
        <p:spPr>
          <a:xfrm>
            <a:off x="1271905" y="1196975"/>
            <a:ext cx="9515475" cy="5352415"/>
          </a:xfrm>
          <a:prstGeom prst="rect">
            <a:avLst/>
          </a:prstGeom>
        </p:spPr>
      </p:pic>
      <p:sp>
        <p:nvSpPr>
          <p:cNvPr id="6" name="圆角矩形标注 5"/>
          <p:cNvSpPr/>
          <p:nvPr/>
        </p:nvSpPr>
        <p:spPr>
          <a:xfrm>
            <a:off x="6311900" y="908685"/>
            <a:ext cx="2135505" cy="775335"/>
          </a:xfrm>
          <a:prstGeom prst="wedgeRoundRectCallout">
            <a:avLst>
              <a:gd name="adj1" fmla="val -17975"/>
              <a:gd name="adj2" fmla="val 74242"/>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a:t>教师管理更细化</a:t>
            </a:r>
            <a:endParaRPr lang="zh-CN" sz="1400"/>
          </a:p>
        </p:txBody>
      </p:sp>
      <p:sp>
        <p:nvSpPr>
          <p:cNvPr id="5" name="圆角矩形标注 4"/>
          <p:cNvSpPr/>
          <p:nvPr/>
        </p:nvSpPr>
        <p:spPr>
          <a:xfrm>
            <a:off x="264160" y="2493010"/>
            <a:ext cx="1387475" cy="518160"/>
          </a:xfrm>
          <a:prstGeom prst="wedgeRoundRectCallout">
            <a:avLst>
              <a:gd name="adj1" fmla="val 37139"/>
              <a:gd name="adj2" fmla="val 94730"/>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a:t>新增教师管理</a:t>
            </a:r>
            <a:endParaRPr lang="zh-CN"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组合 169"/>
          <p:cNvGrpSpPr/>
          <p:nvPr/>
        </p:nvGrpSpPr>
        <p:grpSpPr>
          <a:xfrm>
            <a:off x="407805" y="116791"/>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班级管理</a:t>
              </a:r>
              <a:endPar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pic>
        <p:nvPicPr>
          <p:cNvPr id="6" name="图片 5" descr="班级管理-列表-查看详情-班主任"/>
          <p:cNvPicPr>
            <a:picLocks noChangeAspect="1"/>
          </p:cNvPicPr>
          <p:nvPr/>
        </p:nvPicPr>
        <p:blipFill>
          <a:blip r:embed="rId1"/>
          <a:stretch>
            <a:fillRect/>
          </a:stretch>
        </p:blipFill>
        <p:spPr>
          <a:xfrm>
            <a:off x="1009650" y="751147"/>
            <a:ext cx="9392920" cy="6101080"/>
          </a:xfrm>
          <a:prstGeom prst="rect">
            <a:avLst/>
          </a:prstGeom>
        </p:spPr>
      </p:pic>
      <p:sp>
        <p:nvSpPr>
          <p:cNvPr id="7" name="圆角矩形标注 6"/>
          <p:cNvSpPr/>
          <p:nvPr/>
        </p:nvSpPr>
        <p:spPr>
          <a:xfrm>
            <a:off x="3072130" y="843280"/>
            <a:ext cx="2663870" cy="829310"/>
          </a:xfrm>
          <a:prstGeom prst="wedgeRoundRectCallout">
            <a:avLst>
              <a:gd name="adj1" fmla="val -43755"/>
              <a:gd name="adj2" fmla="val 96707"/>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dirty="0">
                <a:latin typeface="黑体" panose="02010609060101010101" pitchFamily="2" charset="-122"/>
                <a:ea typeface="黑体" panose="02010609060101010101" pitchFamily="2" charset="-122"/>
              </a:rPr>
              <a:t>新增班主任列表</a:t>
            </a:r>
            <a:r>
              <a:rPr lang="zh-CN" altLang="en-US" sz="1400" dirty="0">
                <a:latin typeface="黑体" panose="02010609060101010101" pitchFamily="2" charset="-122"/>
                <a:ea typeface="黑体" panose="02010609060101010101" pitchFamily="2" charset="-122"/>
              </a:rPr>
              <a:t>，</a:t>
            </a:r>
            <a:r>
              <a:rPr lang="zh-CN" sz="1400" dirty="0">
                <a:latin typeface="黑体" panose="02010609060101010101" pitchFamily="2" charset="-122"/>
                <a:ea typeface="黑体" panose="02010609060101010101" pitchFamily="2" charset="-122"/>
              </a:rPr>
              <a:t>展示当前班级所有班主任</a:t>
            </a:r>
            <a:r>
              <a:rPr lang="zh-CN" altLang="en-US" sz="1400" dirty="0">
                <a:latin typeface="黑体" panose="02010609060101010101" pitchFamily="2" charset="-122"/>
                <a:ea typeface="黑体" panose="02010609060101010101" pitchFamily="2" charset="-122"/>
              </a:rPr>
              <a:t>，一个班级支持添加多个班主任</a:t>
            </a:r>
            <a:endParaRPr lang="zh-CN" sz="1400" dirty="0">
              <a:latin typeface="黑体" panose="02010609060101010101" pitchFamily="2" charset="-122"/>
              <a:ea typeface="黑体" panose="0201060906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组合 169"/>
          <p:cNvGrpSpPr/>
          <p:nvPr/>
        </p:nvGrpSpPr>
        <p:grpSpPr>
          <a:xfrm>
            <a:off x="407805" y="260936"/>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资源管理</a:t>
              </a:r>
              <a:endPar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grpSp>
        <p:nvGrpSpPr>
          <p:cNvPr id="9" name="组合 8"/>
          <p:cNvGrpSpPr/>
          <p:nvPr/>
        </p:nvGrpSpPr>
        <p:grpSpPr>
          <a:xfrm>
            <a:off x="962266" y="878840"/>
            <a:ext cx="10488930" cy="5979160"/>
            <a:chOff x="767715" y="878840"/>
            <a:chExt cx="10488930" cy="5979160"/>
          </a:xfrm>
        </p:grpSpPr>
        <p:pic>
          <p:nvPicPr>
            <p:cNvPr id="3" name="图片 2"/>
            <p:cNvPicPr>
              <a:picLocks noChangeAspect="1"/>
            </p:cNvPicPr>
            <p:nvPr/>
          </p:nvPicPr>
          <p:blipFill>
            <a:blip r:embed="rId1"/>
            <a:stretch>
              <a:fillRect/>
            </a:stretch>
          </p:blipFill>
          <p:spPr>
            <a:xfrm>
              <a:off x="767715" y="878840"/>
              <a:ext cx="10488930" cy="5979160"/>
            </a:xfrm>
            <a:prstGeom prst="rect">
              <a:avLst/>
            </a:prstGeom>
          </p:spPr>
        </p:pic>
        <p:pic>
          <p:nvPicPr>
            <p:cNvPr id="7" name="图片 6"/>
            <p:cNvPicPr>
              <a:picLocks noChangeAspect="1"/>
            </p:cNvPicPr>
            <p:nvPr/>
          </p:nvPicPr>
          <p:blipFill>
            <a:blip r:embed="rId2"/>
            <a:stretch>
              <a:fillRect/>
            </a:stretch>
          </p:blipFill>
          <p:spPr>
            <a:xfrm>
              <a:off x="767715" y="878840"/>
              <a:ext cx="1294549" cy="5979160"/>
            </a:xfrm>
            <a:prstGeom prst="rect">
              <a:avLst/>
            </a:prstGeom>
          </p:spPr>
        </p:pic>
      </p:grpSp>
      <p:sp>
        <p:nvSpPr>
          <p:cNvPr id="4" name="圆角矩形标注 3"/>
          <p:cNvSpPr/>
          <p:nvPr/>
        </p:nvSpPr>
        <p:spPr>
          <a:xfrm>
            <a:off x="1754746" y="6021070"/>
            <a:ext cx="1902460" cy="627380"/>
          </a:xfrm>
          <a:prstGeom prst="wedgeRoundRectCallout">
            <a:avLst>
              <a:gd name="adj1" fmla="val 54172"/>
              <a:gd name="adj2" fmla="val -77530"/>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各资源考试类型展示，支持筛选</a:t>
            </a:r>
            <a:endParaRPr lang="zh-CN" sz="1400" dirty="0"/>
          </a:p>
        </p:txBody>
      </p:sp>
      <p:sp>
        <p:nvSpPr>
          <p:cNvPr id="6" name="圆角矩形标注 5"/>
          <p:cNvSpPr/>
          <p:nvPr/>
        </p:nvSpPr>
        <p:spPr>
          <a:xfrm>
            <a:off x="5570461" y="316230"/>
            <a:ext cx="2534285" cy="959485"/>
          </a:xfrm>
          <a:prstGeom prst="wedgeRoundRectCallout">
            <a:avLst>
              <a:gd name="adj1" fmla="val -17975"/>
              <a:gd name="adj2" fmla="val 74242"/>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dirty="0"/>
              <a:t>资源通过标签分类，展示账户各类资源数量，清晰直观</a:t>
            </a:r>
            <a:endParaRPr lang="zh-CN" sz="1400" dirty="0"/>
          </a:p>
        </p:txBody>
      </p:sp>
      <p:sp>
        <p:nvSpPr>
          <p:cNvPr id="8" name="椭圆形标注 7"/>
          <p:cNvSpPr/>
          <p:nvPr/>
        </p:nvSpPr>
        <p:spPr>
          <a:xfrm>
            <a:off x="6230120" y="4339469"/>
            <a:ext cx="2823210" cy="1023620"/>
          </a:xfrm>
          <a:prstGeom prst="wedgeEllipseCallout">
            <a:avLst>
              <a:gd name="adj1" fmla="val 14860"/>
              <a:gd name="adj2" fmla="val -88916"/>
            </a:avLst>
          </a:prstGeom>
          <a:solidFill>
            <a:srgbClr val="38C58F"/>
          </a:solidFill>
          <a:ln>
            <a:solidFill>
              <a:srgbClr val="38C5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dirty="0">
                <a:latin typeface="黑体" panose="02010609060101010101" pitchFamily="2" charset="-122"/>
                <a:ea typeface="黑体" panose="02010609060101010101" pitchFamily="2" charset="-122"/>
              </a:rPr>
              <a:t>资源区分正式</a:t>
            </a:r>
            <a:r>
              <a:rPr lang="en-US" altLang="zh-CN" sz="1400" dirty="0">
                <a:latin typeface="黑体" panose="02010609060101010101" pitchFamily="2" charset="-122"/>
                <a:ea typeface="黑体" panose="02010609060101010101" pitchFamily="2" charset="-122"/>
              </a:rPr>
              <a:t>/</a:t>
            </a:r>
            <a:r>
              <a:rPr lang="zh-CN" altLang="en-US" sz="1400" dirty="0">
                <a:latin typeface="黑体" panose="02010609060101010101" pitchFamily="2" charset="-122"/>
                <a:ea typeface="黑体" panose="02010609060101010101" pitchFamily="2" charset="-122"/>
              </a:rPr>
              <a:t>重学</a:t>
            </a:r>
            <a:r>
              <a:rPr lang="en-US" altLang="zh-CN" sz="1400" dirty="0">
                <a:latin typeface="黑体" panose="02010609060101010101" pitchFamily="2" charset="-122"/>
                <a:ea typeface="黑体" panose="02010609060101010101" pitchFamily="2" charset="-122"/>
              </a:rPr>
              <a:t>/</a:t>
            </a:r>
            <a:r>
              <a:rPr lang="zh-CN" altLang="en-US" sz="1400" dirty="0">
                <a:latin typeface="黑体" panose="02010609060101010101" pitchFamily="2" charset="-122"/>
                <a:ea typeface="黑体" panose="02010609060101010101" pitchFamily="2" charset="-122"/>
              </a:rPr>
              <a:t>试用，根据授权用户的资源区分用户状态</a:t>
            </a:r>
            <a:endParaRPr lang="zh-CN" altLang="en-US" sz="1400" dirty="0">
              <a:latin typeface="黑体" panose="02010609060101010101" pitchFamily="2" charset="-122"/>
              <a:ea typeface="黑体" panose="0201060906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951230" y="782955"/>
            <a:ext cx="10288905" cy="5860415"/>
          </a:xfrm>
          <a:prstGeom prst="rect">
            <a:avLst/>
          </a:prstGeom>
        </p:spPr>
      </p:pic>
      <p:grpSp>
        <p:nvGrpSpPr>
          <p:cNvPr id="170" name="组合 169"/>
          <p:cNvGrpSpPr/>
          <p:nvPr/>
        </p:nvGrpSpPr>
        <p:grpSpPr>
          <a:xfrm>
            <a:off x="407805" y="260936"/>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自主组课</a:t>
              </a:r>
              <a:endPar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sp>
        <p:nvSpPr>
          <p:cNvPr id="7" name="圆角矩形标注 6"/>
          <p:cNvSpPr/>
          <p:nvPr/>
        </p:nvSpPr>
        <p:spPr>
          <a:xfrm>
            <a:off x="6311900" y="908685"/>
            <a:ext cx="2534285" cy="959485"/>
          </a:xfrm>
          <a:prstGeom prst="wedgeRoundRectCallout">
            <a:avLst>
              <a:gd name="adj1" fmla="val -17975"/>
              <a:gd name="adj2" fmla="val 74242"/>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dirty="0"/>
              <a:t>区分考试类型，课程状态与操作模块独立，支持筛选</a:t>
            </a:r>
            <a:endParaRPr lang="zh-CN"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5983" y="1592317"/>
            <a:ext cx="2492988" cy="646329"/>
          </a:xfrm>
          <a:prstGeom prst="rect">
            <a:avLst/>
          </a:prstGeom>
          <a:noFill/>
        </p:spPr>
        <p:txBody>
          <a:bodyPr wrap="none" lIns="91439" tIns="45719" rIns="91439" bIns="45719" rtlCol="0">
            <a:spAutoFit/>
          </a:bodyPr>
          <a:lstStyle/>
          <a:p>
            <a:r>
              <a:rPr lang="zh-CN" altLang="en-US" sz="3600" b="1" dirty="0"/>
              <a:t>政策及考情</a:t>
            </a:r>
            <a:endParaRPr lang="zh-CN" altLang="en-US" sz="3600" b="1" dirty="0">
              <a:solidFill>
                <a:srgbClr val="262E3E"/>
              </a:solidFill>
              <a:latin typeface="思源黑体" panose="020B0500000000000000" pitchFamily="34" charset="-122"/>
              <a:ea typeface="思源黑体" panose="020B0500000000000000" pitchFamily="34" charset="-122"/>
            </a:endParaRPr>
          </a:p>
        </p:txBody>
      </p:sp>
      <p:sp>
        <p:nvSpPr>
          <p:cNvPr id="5" name="文本框 4"/>
          <p:cNvSpPr txBox="1"/>
          <p:nvPr/>
        </p:nvSpPr>
        <p:spPr>
          <a:xfrm>
            <a:off x="1181819" y="1167628"/>
            <a:ext cx="1441739" cy="400108"/>
          </a:xfrm>
          <a:prstGeom prst="rect">
            <a:avLst/>
          </a:prstGeom>
          <a:noFill/>
        </p:spPr>
        <p:txBody>
          <a:bodyPr wrap="none" lIns="91439" tIns="45719" rIns="91439" bIns="45719" rtlCol="0">
            <a:spAutoFit/>
          </a:bodyPr>
          <a:lstStyle/>
          <a:p>
            <a:r>
              <a:rPr lang="en-US" altLang="zh-CN" sz="2000" dirty="0">
                <a:solidFill>
                  <a:srgbClr val="262E3E"/>
                </a:solidFill>
                <a:latin typeface="思源黑体" panose="020B0500000000000000" pitchFamily="34" charset="-122"/>
                <a:ea typeface="思源黑体" panose="020B0500000000000000" pitchFamily="34" charset="-122"/>
              </a:rPr>
              <a:t>PART ONE</a:t>
            </a:r>
            <a:endParaRPr lang="zh-CN" altLang="en-US" sz="2000" dirty="0">
              <a:solidFill>
                <a:srgbClr val="262E3E"/>
              </a:solidFill>
              <a:latin typeface="思源黑体" panose="020B0500000000000000" pitchFamily="34" charset="-122"/>
              <a:ea typeface="思源黑体" panose="020B0500000000000000" pitchFamily="34" charset="-122"/>
            </a:endParaRPr>
          </a:p>
        </p:txBody>
      </p:sp>
      <p:cxnSp>
        <p:nvCxnSpPr>
          <p:cNvPr id="6" name="直接连接符 5"/>
          <p:cNvCxnSpPr/>
          <p:nvPr/>
        </p:nvCxnSpPr>
        <p:spPr>
          <a:xfrm>
            <a:off x="980182" y="2302136"/>
            <a:ext cx="3021662" cy="0"/>
          </a:xfrm>
          <a:prstGeom prst="line">
            <a:avLst/>
          </a:prstGeom>
          <a:ln w="57150">
            <a:solidFill>
              <a:srgbClr val="262E3E"/>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840134" y="806825"/>
            <a:ext cx="2713121" cy="5292763"/>
          </a:xfrm>
          <a:prstGeom prst="rect">
            <a:avLst/>
          </a:prstGeom>
          <a:gradFill>
            <a:gsLst>
              <a:gs pos="0">
                <a:srgbClr val="01818C"/>
              </a:gs>
              <a:gs pos="100000">
                <a:srgbClr val="00585B"/>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sp>
        <p:nvSpPr>
          <p:cNvPr id="9" name="矩形 8"/>
          <p:cNvSpPr/>
          <p:nvPr/>
        </p:nvSpPr>
        <p:spPr>
          <a:xfrm>
            <a:off x="8490856" y="1190451"/>
            <a:ext cx="1802675" cy="37751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sp>
        <p:nvSpPr>
          <p:cNvPr id="10" name="文本框 9"/>
          <p:cNvSpPr txBox="1"/>
          <p:nvPr/>
        </p:nvSpPr>
        <p:spPr>
          <a:xfrm>
            <a:off x="9158850" y="1496271"/>
            <a:ext cx="968533" cy="1569658"/>
          </a:xfrm>
          <a:prstGeom prst="rect">
            <a:avLst/>
          </a:prstGeom>
          <a:noFill/>
        </p:spPr>
        <p:txBody>
          <a:bodyPr wrap="none" lIns="91439" tIns="45719" rIns="91439" bIns="45719" rtlCol="0">
            <a:spAutoFit/>
          </a:bodyPr>
          <a:lstStyle/>
          <a:p>
            <a:r>
              <a:rPr lang="en-US" altLang="zh-CN" sz="9600" dirty="0">
                <a:solidFill>
                  <a:schemeClr val="bg1"/>
                </a:solidFill>
                <a:latin typeface="Agency FB" panose="020B0503020202020204" pitchFamily="34" charset="0"/>
              </a:rPr>
              <a:t>01</a:t>
            </a:r>
            <a:endParaRPr lang="zh-CN" altLang="en-US" sz="9600" dirty="0">
              <a:solidFill>
                <a:schemeClr val="bg1"/>
              </a:solidFill>
              <a:latin typeface="Agency FB" panose="020B0503020202020204" pitchFamily="34" charset="0"/>
            </a:endParaRPr>
          </a:p>
        </p:txBody>
      </p:sp>
      <p:cxnSp>
        <p:nvCxnSpPr>
          <p:cNvPr id="12" name="直接连接符 11"/>
          <p:cNvCxnSpPr/>
          <p:nvPr/>
        </p:nvCxnSpPr>
        <p:spPr>
          <a:xfrm flipH="1">
            <a:off x="9496697" y="3440545"/>
            <a:ext cx="407267" cy="894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10800000">
            <a:off x="937151" y="3450065"/>
            <a:ext cx="6772274" cy="6772274"/>
            <a:chOff x="2733676" y="-3284219"/>
            <a:chExt cx="6772274" cy="6772274"/>
          </a:xfrm>
        </p:grpSpPr>
        <p:pic>
          <p:nvPicPr>
            <p:cNvPr id="30" name="图片 29"/>
            <p:cNvPicPr>
              <a:picLocks noChangeAspect="1"/>
            </p:cNvPicPr>
            <p:nvPr/>
          </p:nvPicPr>
          <p:blipFill>
            <a:blip r:embed="rId1">
              <a:duotone>
                <a:schemeClr val="accent3">
                  <a:shade val="45000"/>
                  <a:satMod val="135000"/>
                </a:schemeClr>
                <a:prstClr val="white"/>
              </a:duotone>
            </a:blip>
            <a:stretch>
              <a:fillRect/>
            </a:stretch>
          </p:blipFill>
          <p:spPr>
            <a:xfrm>
              <a:off x="2733676" y="-3284219"/>
              <a:ext cx="6772274" cy="6772274"/>
            </a:xfrm>
            <a:prstGeom prst="rect">
              <a:avLst/>
            </a:prstGeom>
          </p:spPr>
        </p:pic>
        <p:pic>
          <p:nvPicPr>
            <p:cNvPr id="31" name="图片 30"/>
            <p:cNvPicPr>
              <a:picLocks noChangeAspect="1"/>
            </p:cNvPicPr>
            <p:nvPr/>
          </p:nvPicPr>
          <p:blipFill>
            <a:blip r:embed="rId2">
              <a:duotone>
                <a:schemeClr val="accent3">
                  <a:shade val="45000"/>
                  <a:satMod val="135000"/>
                </a:schemeClr>
                <a:prstClr val="white"/>
              </a:duotone>
            </a:blip>
            <a:stretch>
              <a:fillRect/>
            </a:stretch>
          </p:blipFill>
          <p:spPr>
            <a:xfrm>
              <a:off x="5118658" y="-1110502"/>
              <a:ext cx="2392833" cy="2392833"/>
            </a:xfrm>
            <a:prstGeom prst="rect">
              <a:avLst/>
            </a:prstGeom>
          </p:spPr>
        </p:pic>
        <p:pic>
          <p:nvPicPr>
            <p:cNvPr id="32" name="图片 31"/>
            <p:cNvPicPr>
              <a:picLocks noChangeAspect="1"/>
            </p:cNvPicPr>
            <p:nvPr/>
          </p:nvPicPr>
          <p:blipFill>
            <a:blip r:embed="rId3">
              <a:duotone>
                <a:schemeClr val="accent3">
                  <a:shade val="45000"/>
                  <a:satMod val="135000"/>
                </a:schemeClr>
                <a:prstClr val="white"/>
              </a:duotone>
            </a:blip>
            <a:stretch>
              <a:fillRect/>
            </a:stretch>
          </p:blipFill>
          <p:spPr>
            <a:xfrm>
              <a:off x="6765568" y="1807689"/>
              <a:ext cx="745923" cy="799754"/>
            </a:xfrm>
            <a:prstGeom prst="rect">
              <a:avLst/>
            </a:prstGeom>
          </p:spPr>
        </p:pic>
        <p:pic>
          <p:nvPicPr>
            <p:cNvPr id="33" name="图片 32"/>
            <p:cNvPicPr>
              <a:picLocks noChangeAspect="1"/>
            </p:cNvPicPr>
            <p:nvPr/>
          </p:nvPicPr>
          <p:blipFill>
            <a:blip r:embed="rId4">
              <a:duotone>
                <a:schemeClr val="accent3">
                  <a:shade val="45000"/>
                  <a:satMod val="135000"/>
                </a:schemeClr>
                <a:prstClr val="white"/>
              </a:duotone>
            </a:blip>
            <a:stretch>
              <a:fillRect/>
            </a:stretch>
          </p:blipFill>
          <p:spPr>
            <a:xfrm>
              <a:off x="3770138" y="-276381"/>
              <a:ext cx="952499" cy="952499"/>
            </a:xfrm>
            <a:prstGeom prst="rect">
              <a:avLst/>
            </a:prstGeom>
          </p:spPr>
        </p:pic>
        <p:pic>
          <p:nvPicPr>
            <p:cNvPr id="34" name="图片 33"/>
            <p:cNvPicPr>
              <a:picLocks noChangeAspect="1"/>
            </p:cNvPicPr>
            <p:nvPr/>
          </p:nvPicPr>
          <p:blipFill>
            <a:blip r:embed="rId5" cstate="screen">
              <a:duotone>
                <a:schemeClr val="accent3">
                  <a:shade val="45000"/>
                  <a:satMod val="135000"/>
                </a:schemeClr>
                <a:prstClr val="white"/>
              </a:duotone>
            </a:blip>
            <a:stretch>
              <a:fillRect/>
            </a:stretch>
          </p:blipFill>
          <p:spPr>
            <a:xfrm>
              <a:off x="8794394" y="433062"/>
              <a:ext cx="315535" cy="33830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624205" y="805180"/>
            <a:ext cx="10873105" cy="6052820"/>
          </a:xfrm>
          <a:prstGeom prst="rect">
            <a:avLst/>
          </a:prstGeom>
        </p:spPr>
      </p:pic>
      <p:grpSp>
        <p:nvGrpSpPr>
          <p:cNvPr id="170" name="组合 169"/>
          <p:cNvGrpSpPr/>
          <p:nvPr/>
        </p:nvGrpSpPr>
        <p:grpSpPr>
          <a:xfrm>
            <a:off x="407805" y="260936"/>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学习管理</a:t>
              </a:r>
              <a:endPar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sp>
        <p:nvSpPr>
          <p:cNvPr id="7" name="圆角矩形标注 6"/>
          <p:cNvSpPr/>
          <p:nvPr/>
        </p:nvSpPr>
        <p:spPr>
          <a:xfrm>
            <a:off x="2783840" y="1053465"/>
            <a:ext cx="2534285" cy="959485"/>
          </a:xfrm>
          <a:prstGeom prst="wedgeRoundRectCallout">
            <a:avLst>
              <a:gd name="adj1" fmla="val -17975"/>
              <a:gd name="adj2" fmla="val 74242"/>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dirty="0"/>
              <a:t>新增计划状态展示，优化计划相关状态</a:t>
            </a:r>
            <a:endParaRPr lang="zh-CN"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3-需求\2022年\1-机构页面重构\设计稿\0610pc-V1.5\0610\jpg\班级活动\班级活动-列表.jpg班级活动-列表"/>
          <p:cNvPicPr>
            <a:picLocks noChangeAspect="1"/>
          </p:cNvPicPr>
          <p:nvPr/>
        </p:nvPicPr>
        <p:blipFill>
          <a:blip r:embed="rId1"/>
          <a:srcRect/>
          <a:stretch>
            <a:fillRect/>
          </a:stretch>
        </p:blipFill>
        <p:spPr>
          <a:xfrm>
            <a:off x="840105" y="836613"/>
            <a:ext cx="10288905" cy="5787390"/>
          </a:xfrm>
          <a:prstGeom prst="rect">
            <a:avLst/>
          </a:prstGeom>
        </p:spPr>
      </p:pic>
      <p:grpSp>
        <p:nvGrpSpPr>
          <p:cNvPr id="170" name="组合 169"/>
          <p:cNvGrpSpPr/>
          <p:nvPr/>
        </p:nvGrpSpPr>
        <p:grpSpPr>
          <a:xfrm>
            <a:off x="407805" y="260936"/>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班级活动</a:t>
              </a:r>
              <a:endPar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sp>
        <p:nvSpPr>
          <p:cNvPr id="7" name="圆角矩形标注 6"/>
          <p:cNvSpPr/>
          <p:nvPr/>
        </p:nvSpPr>
        <p:spPr>
          <a:xfrm>
            <a:off x="3792220" y="260985"/>
            <a:ext cx="2534285" cy="959485"/>
          </a:xfrm>
          <a:prstGeom prst="wedgeRoundRectCallout">
            <a:avLst>
              <a:gd name="adj1" fmla="val -45339"/>
              <a:gd name="adj2" fmla="val 79913"/>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dirty="0"/>
              <a:t>新增复制功能，发布活动更快捷</a:t>
            </a:r>
            <a:endParaRPr lang="zh-CN"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D:\3-需求\2022年\1-机构页面重构\设计稿\0610pc-V1.5\0610\jpg\答疑解惑\答疑解惑-列表.jpg答疑解惑-列表"/>
          <p:cNvPicPr>
            <a:picLocks noChangeAspect="1"/>
          </p:cNvPicPr>
          <p:nvPr/>
        </p:nvPicPr>
        <p:blipFill>
          <a:blip r:embed="rId1"/>
          <a:srcRect/>
          <a:stretch>
            <a:fillRect/>
          </a:stretch>
        </p:blipFill>
        <p:spPr>
          <a:xfrm>
            <a:off x="847725" y="909320"/>
            <a:ext cx="10313670" cy="5801995"/>
          </a:xfrm>
          <a:prstGeom prst="rect">
            <a:avLst/>
          </a:prstGeom>
        </p:spPr>
      </p:pic>
      <p:grpSp>
        <p:nvGrpSpPr>
          <p:cNvPr id="170" name="组合 169"/>
          <p:cNvGrpSpPr/>
          <p:nvPr/>
        </p:nvGrpSpPr>
        <p:grpSpPr>
          <a:xfrm>
            <a:off x="398280" y="314911"/>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答疑解惑</a:t>
              </a:r>
              <a:endPar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sp>
        <p:nvSpPr>
          <p:cNvPr id="7" name="圆角矩形标注 6"/>
          <p:cNvSpPr/>
          <p:nvPr/>
        </p:nvSpPr>
        <p:spPr>
          <a:xfrm>
            <a:off x="3503930" y="981075"/>
            <a:ext cx="2534285" cy="959485"/>
          </a:xfrm>
          <a:prstGeom prst="wedgeRoundRectCallout">
            <a:avLst>
              <a:gd name="adj1" fmla="val -17975"/>
              <a:gd name="adj2" fmla="val 74242"/>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dirty="0"/>
              <a:t>优先问题展示，问题来源区分考试类型</a:t>
            </a:r>
            <a:endParaRPr lang="zh-CN"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组合 169"/>
          <p:cNvGrpSpPr/>
          <p:nvPr/>
        </p:nvGrpSpPr>
        <p:grpSpPr>
          <a:xfrm>
            <a:off x="398280" y="281660"/>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自主组卷</a:t>
              </a:r>
              <a:endPar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pic>
        <p:nvPicPr>
          <p:cNvPr id="4" name="图片 3" descr="自主组卷-列表-折叠效果"/>
          <p:cNvPicPr>
            <a:picLocks noChangeAspect="1"/>
          </p:cNvPicPr>
          <p:nvPr/>
        </p:nvPicPr>
        <p:blipFill>
          <a:blip r:embed="rId1"/>
          <a:stretch>
            <a:fillRect/>
          </a:stretch>
        </p:blipFill>
        <p:spPr>
          <a:xfrm>
            <a:off x="498032" y="1060182"/>
            <a:ext cx="10298430" cy="5792470"/>
          </a:xfrm>
          <a:prstGeom prst="rect">
            <a:avLst/>
          </a:prstGeom>
        </p:spPr>
      </p:pic>
      <p:sp>
        <p:nvSpPr>
          <p:cNvPr id="6" name="圆角矩形标注 5"/>
          <p:cNvSpPr/>
          <p:nvPr/>
        </p:nvSpPr>
        <p:spPr>
          <a:xfrm>
            <a:off x="5912937" y="1706707"/>
            <a:ext cx="2175510" cy="705485"/>
          </a:xfrm>
          <a:prstGeom prst="wedgeRoundRectCallout">
            <a:avLst>
              <a:gd name="adj1" fmla="val 26346"/>
              <a:gd name="adj2" fmla="val 68596"/>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dirty="0">
                <a:sym typeface="+mn-ea"/>
              </a:rPr>
              <a:t>优化列表展示方式，固定部分展示列</a:t>
            </a:r>
            <a:endParaRPr lang="zh-CN" sz="1400" dirty="0"/>
          </a:p>
        </p:txBody>
      </p:sp>
      <p:pic>
        <p:nvPicPr>
          <p:cNvPr id="11" name="图片 10"/>
          <p:cNvPicPr>
            <a:picLocks noChangeAspect="1"/>
          </p:cNvPicPr>
          <p:nvPr/>
        </p:nvPicPr>
        <p:blipFill>
          <a:blip r:embed="rId2"/>
          <a:stretch>
            <a:fillRect/>
          </a:stretch>
        </p:blipFill>
        <p:spPr>
          <a:xfrm>
            <a:off x="9759054" y="3002453"/>
            <a:ext cx="781485" cy="132082"/>
          </a:xfrm>
          <a:prstGeom prst="rect">
            <a:avLst/>
          </a:prstGeom>
        </p:spPr>
      </p:pic>
      <p:grpSp>
        <p:nvGrpSpPr>
          <p:cNvPr id="13" name="组合 12"/>
          <p:cNvGrpSpPr/>
          <p:nvPr/>
        </p:nvGrpSpPr>
        <p:grpSpPr>
          <a:xfrm>
            <a:off x="167540" y="1042653"/>
            <a:ext cx="11642290" cy="5225478"/>
            <a:chOff x="167540" y="1042653"/>
            <a:chExt cx="11642290" cy="5225478"/>
          </a:xfrm>
        </p:grpSpPr>
        <p:pic>
          <p:nvPicPr>
            <p:cNvPr id="3" name="图片 2"/>
            <p:cNvPicPr>
              <a:picLocks noChangeAspect="1"/>
            </p:cNvPicPr>
            <p:nvPr/>
          </p:nvPicPr>
          <p:blipFill>
            <a:blip r:embed="rId3"/>
            <a:stretch>
              <a:fillRect/>
            </a:stretch>
          </p:blipFill>
          <p:spPr>
            <a:xfrm>
              <a:off x="167540" y="1042653"/>
              <a:ext cx="11642290" cy="5225478"/>
            </a:xfrm>
            <a:prstGeom prst="rect">
              <a:avLst/>
            </a:prstGeom>
          </p:spPr>
        </p:pic>
        <p:sp>
          <p:nvSpPr>
            <p:cNvPr id="10" name="对话气泡: 圆角矩形 9"/>
            <p:cNvSpPr/>
            <p:nvPr/>
          </p:nvSpPr>
          <p:spPr>
            <a:xfrm>
              <a:off x="1979407" y="4956967"/>
              <a:ext cx="2216075" cy="864598"/>
            </a:xfrm>
            <a:prstGeom prst="wedgeRoundRectCallout">
              <a:avLst>
                <a:gd name="adj1" fmla="val -34799"/>
                <a:gd name="adj2" fmla="val -76389"/>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r>
                <a:rPr lang="zh-CN" altLang="en-US" dirty="0"/>
                <a:t>新增智能组卷功能</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组合 169"/>
          <p:cNvGrpSpPr/>
          <p:nvPr/>
        </p:nvGrpSpPr>
        <p:grpSpPr>
          <a:xfrm>
            <a:off x="398280" y="314911"/>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考试管理</a:t>
              </a:r>
              <a:endPar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pic>
        <p:nvPicPr>
          <p:cNvPr id="2" name="图片 1" descr="D:\3-需求\2022年\1-机构页面重构\设计稿\0610pc-V1.5\0610\jpg\考试管理\考试管理-整体分析.jpg考试管理-整体分析"/>
          <p:cNvPicPr>
            <a:picLocks noChangeAspect="1"/>
          </p:cNvPicPr>
          <p:nvPr/>
        </p:nvPicPr>
        <p:blipFill>
          <a:blip r:embed="rId1"/>
          <a:srcRect/>
          <a:stretch>
            <a:fillRect/>
          </a:stretch>
        </p:blipFill>
        <p:spPr>
          <a:xfrm>
            <a:off x="1056005" y="1125220"/>
            <a:ext cx="8827135" cy="4965065"/>
          </a:xfrm>
          <a:prstGeom prst="rect">
            <a:avLst/>
          </a:prstGeom>
        </p:spPr>
      </p:pic>
      <p:sp>
        <p:nvSpPr>
          <p:cNvPr id="7" name="圆角矩形标注 6"/>
          <p:cNvSpPr/>
          <p:nvPr/>
        </p:nvSpPr>
        <p:spPr>
          <a:xfrm>
            <a:off x="4584065" y="314960"/>
            <a:ext cx="2534285" cy="959485"/>
          </a:xfrm>
          <a:prstGeom prst="wedgeRoundRectCallout">
            <a:avLst>
              <a:gd name="adj1" fmla="val -20558"/>
              <a:gd name="adj2" fmla="val 75347"/>
              <a:gd name="adj3" fmla="val 16667"/>
            </a:avLst>
          </a:prstGeom>
          <a:solidFill>
            <a:srgbClr val="38C58F"/>
          </a:solidFill>
          <a:ln>
            <a:solidFill>
              <a:srgbClr val="149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400" dirty="0"/>
              <a:t>新增整体分析，图表化展示，可导出</a:t>
            </a:r>
            <a:r>
              <a:rPr lang="en-US" altLang="zh-CN" sz="1400" dirty="0"/>
              <a:t>pdf</a:t>
            </a:r>
            <a:r>
              <a:rPr lang="zh-CN" altLang="en-US" sz="1400" dirty="0"/>
              <a:t>报告，通过考试检验教学管理成果</a:t>
            </a:r>
            <a:endParaRPr lang="zh-CN" altLang="en-US" sz="1400" dirty="0"/>
          </a:p>
        </p:txBody>
      </p:sp>
      <p:sp>
        <p:nvSpPr>
          <p:cNvPr id="3" name="文本框 2"/>
          <p:cNvSpPr txBox="1"/>
          <p:nvPr/>
        </p:nvSpPr>
        <p:spPr>
          <a:xfrm>
            <a:off x="10847705" y="2204720"/>
            <a:ext cx="551815" cy="1890395"/>
          </a:xfrm>
          <a:prstGeom prst="rect">
            <a:avLst/>
          </a:prstGeom>
          <a:solidFill>
            <a:srgbClr val="38C58F"/>
          </a:solidFill>
          <a:ln>
            <a:solidFill>
              <a:srgbClr val="14923D"/>
            </a:solidFill>
          </a:ln>
        </p:spPr>
        <p:txBody>
          <a:bodyPr vert="eaVert" wrap="square" rtlCol="0">
            <a:spAutoFit/>
          </a:bodyPr>
          <a:lstStyle/>
          <a:p>
            <a:pPr algn="ctr"/>
            <a:r>
              <a:rPr lang="zh-CN" altLang="en-US" sz="2400">
                <a:solidFill>
                  <a:schemeClr val="bg1"/>
                </a:solidFill>
              </a:rPr>
              <a:t>整体分析</a:t>
            </a:r>
            <a:endParaRPr lang="zh-CN" altLang="en-US" sz="240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组合 169"/>
          <p:cNvGrpSpPr/>
          <p:nvPr/>
        </p:nvGrpSpPr>
        <p:grpSpPr>
          <a:xfrm>
            <a:off x="398280" y="314911"/>
            <a:ext cx="5822315" cy="521970"/>
            <a:chOff x="437650" y="544146"/>
            <a:chExt cx="5822315" cy="521970"/>
          </a:xfrm>
        </p:grpSpPr>
        <p:grpSp>
          <p:nvGrpSpPr>
            <p:cNvPr id="171" name="组合 170"/>
            <p:cNvGrpSpPr/>
            <p:nvPr/>
          </p:nvGrpSpPr>
          <p:grpSpPr>
            <a:xfrm>
              <a:off x="437650" y="562925"/>
              <a:ext cx="503641" cy="485662"/>
              <a:chOff x="431503" y="418769"/>
              <a:chExt cx="710506" cy="685142"/>
            </a:xfrm>
          </p:grpSpPr>
          <p:sp>
            <p:nvSpPr>
              <p:cNvPr id="173" name="矩形 172"/>
              <p:cNvSpPr/>
              <p:nvPr/>
            </p:nvSpPr>
            <p:spPr>
              <a:xfrm>
                <a:off x="508000" y="469900"/>
                <a:ext cx="634009" cy="634011"/>
              </a:xfrm>
              <a:prstGeom prst="rect">
                <a:avLst/>
              </a:prstGeom>
              <a:solidFill>
                <a:srgbClr val="1C7A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C7AB6"/>
                  </a:solidFill>
                  <a:effectLst/>
                  <a:uLnTx/>
                  <a:uFillTx/>
                  <a:latin typeface="Arial" panose="020B0604020202020204"/>
                  <a:ea typeface="站酷文艺体" panose="02000603000000000000" pitchFamily="2" charset="-122"/>
                  <a:cs typeface="+mn-cs"/>
                </a:endParaRPr>
              </a:p>
            </p:txBody>
          </p:sp>
          <p:sp>
            <p:nvSpPr>
              <p:cNvPr id="174" name="矩形 173"/>
              <p:cNvSpPr/>
              <p:nvPr/>
            </p:nvSpPr>
            <p:spPr>
              <a:xfrm>
                <a:off x="431503" y="418769"/>
                <a:ext cx="634008" cy="634011"/>
              </a:xfrm>
              <a:prstGeom prst="rect">
                <a:avLst/>
              </a:prstGeom>
              <a:solidFill>
                <a:srgbClr val="1C7AB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C7AB6"/>
                  </a:solidFill>
                  <a:effectLst/>
                  <a:uLnTx/>
                  <a:uFillTx/>
                  <a:latin typeface="Arial" panose="020B0604020202020204"/>
                  <a:ea typeface="站酷文艺体" panose="02000603000000000000" pitchFamily="2" charset="-122"/>
                  <a:cs typeface="+mn-cs"/>
                </a:endParaRPr>
              </a:p>
            </p:txBody>
          </p:sp>
        </p:grpSp>
        <p:sp>
          <p:nvSpPr>
            <p:cNvPr id="172" name="文本框 171"/>
            <p:cNvSpPr txBox="1"/>
            <p:nvPr/>
          </p:nvSpPr>
          <p:spPr>
            <a:xfrm>
              <a:off x="1039630" y="544146"/>
              <a:ext cx="522033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rPr>
                <a:t>考试管理</a:t>
              </a:r>
              <a:endParaRPr kumimoji="0" lang="en-US" altLang="zh-CN" sz="2800" b="1" i="0" u="none" strike="noStrike" kern="1200" cap="none" spc="0" normalizeH="0" baseline="0" noProof="0" dirty="0">
                <a:ln>
                  <a:noFill/>
                </a:ln>
                <a:solidFill>
                  <a:srgbClr val="38526D"/>
                </a:solidFill>
                <a:effectLst/>
                <a:uLnTx/>
                <a:uFillTx/>
                <a:latin typeface="Times New Roman" panose="02020603050405020304" charset="0"/>
                <a:ea typeface="等线" panose="02010600030101010101" charset="-122"/>
                <a:cs typeface="+mn-cs"/>
              </a:endParaRPr>
            </a:p>
          </p:txBody>
        </p:sp>
      </p:grpSp>
      <p:pic>
        <p:nvPicPr>
          <p:cNvPr id="3" name="图片 2"/>
          <p:cNvPicPr>
            <a:picLocks noChangeAspect="1"/>
          </p:cNvPicPr>
          <p:nvPr/>
        </p:nvPicPr>
        <p:blipFill>
          <a:blip r:embed="rId1"/>
          <a:srcRect r="2904"/>
          <a:stretch>
            <a:fillRect/>
          </a:stretch>
        </p:blipFill>
        <p:spPr>
          <a:xfrm>
            <a:off x="1056005" y="1052830"/>
            <a:ext cx="5859145" cy="5525135"/>
          </a:xfrm>
          <a:prstGeom prst="rect">
            <a:avLst/>
          </a:prstGeom>
        </p:spPr>
      </p:pic>
      <p:pic>
        <p:nvPicPr>
          <p:cNvPr id="4" name="图片 3"/>
          <p:cNvPicPr>
            <a:picLocks noChangeAspect="1"/>
          </p:cNvPicPr>
          <p:nvPr/>
        </p:nvPicPr>
        <p:blipFill>
          <a:blip r:embed="rId2"/>
          <a:stretch>
            <a:fillRect/>
          </a:stretch>
        </p:blipFill>
        <p:spPr>
          <a:xfrm>
            <a:off x="1200150" y="1124585"/>
            <a:ext cx="8524875" cy="4947920"/>
          </a:xfrm>
          <a:prstGeom prst="rect">
            <a:avLst/>
          </a:prstGeom>
        </p:spPr>
      </p:pic>
      <p:pic>
        <p:nvPicPr>
          <p:cNvPr id="5" name="图片 4"/>
          <p:cNvPicPr>
            <a:picLocks noChangeAspect="1"/>
          </p:cNvPicPr>
          <p:nvPr/>
        </p:nvPicPr>
        <p:blipFill>
          <a:blip r:embed="rId3"/>
          <a:stretch>
            <a:fillRect/>
          </a:stretch>
        </p:blipFill>
        <p:spPr>
          <a:xfrm>
            <a:off x="1928812" y="783108"/>
            <a:ext cx="8334375" cy="5457825"/>
          </a:xfrm>
          <a:prstGeom prst="rect">
            <a:avLst/>
          </a:prstGeom>
        </p:spPr>
      </p:pic>
      <p:sp>
        <p:nvSpPr>
          <p:cNvPr id="8" name="文本框 7"/>
          <p:cNvSpPr txBox="1"/>
          <p:nvPr/>
        </p:nvSpPr>
        <p:spPr>
          <a:xfrm>
            <a:off x="10847705" y="2204720"/>
            <a:ext cx="551815" cy="1890395"/>
          </a:xfrm>
          <a:prstGeom prst="rect">
            <a:avLst/>
          </a:prstGeom>
          <a:solidFill>
            <a:srgbClr val="38C58F"/>
          </a:solidFill>
          <a:ln>
            <a:solidFill>
              <a:srgbClr val="14923D"/>
            </a:solidFill>
          </a:ln>
        </p:spPr>
        <p:txBody>
          <a:bodyPr vert="eaVert" wrap="square" rtlCol="0">
            <a:spAutoFit/>
          </a:bodyPr>
          <a:lstStyle/>
          <a:p>
            <a:pPr algn="ctr"/>
            <a:r>
              <a:rPr lang="zh-CN" altLang="en-US" sz="2400">
                <a:solidFill>
                  <a:schemeClr val="bg1"/>
                </a:solidFill>
              </a:rPr>
              <a:t>整体分析</a:t>
            </a:r>
            <a:endParaRPr lang="zh-CN" altLang="en-US" sz="2400">
              <a:solidFill>
                <a:schemeClr val="bg1"/>
              </a:solidFill>
            </a:endParaRPr>
          </a:p>
        </p:txBody>
      </p:sp>
      <p:grpSp>
        <p:nvGrpSpPr>
          <p:cNvPr id="9" name="组合 8"/>
          <p:cNvGrpSpPr/>
          <p:nvPr/>
        </p:nvGrpSpPr>
        <p:grpSpPr>
          <a:xfrm>
            <a:off x="398280" y="999057"/>
            <a:ext cx="11184255" cy="5578908"/>
            <a:chOff x="398280" y="1118870"/>
            <a:chExt cx="11184255" cy="5459095"/>
          </a:xfrm>
        </p:grpSpPr>
        <p:pic>
          <p:nvPicPr>
            <p:cNvPr id="6" name="图片 5"/>
            <p:cNvPicPr>
              <a:picLocks noChangeAspect="1"/>
            </p:cNvPicPr>
            <p:nvPr/>
          </p:nvPicPr>
          <p:blipFill>
            <a:blip r:embed="rId4"/>
            <a:stretch>
              <a:fillRect/>
            </a:stretch>
          </p:blipFill>
          <p:spPr>
            <a:xfrm>
              <a:off x="398280" y="1118870"/>
              <a:ext cx="11184255" cy="5459095"/>
            </a:xfrm>
            <a:prstGeom prst="rect">
              <a:avLst/>
            </a:prstGeom>
          </p:spPr>
        </p:pic>
        <p:pic>
          <p:nvPicPr>
            <p:cNvPr id="7" name="图片 6"/>
            <p:cNvPicPr>
              <a:picLocks noChangeAspect="1"/>
            </p:cNvPicPr>
            <p:nvPr/>
          </p:nvPicPr>
          <p:blipFill>
            <a:blip r:embed="rId5"/>
            <a:stretch>
              <a:fillRect/>
            </a:stretch>
          </p:blipFill>
          <p:spPr>
            <a:xfrm>
              <a:off x="3783564" y="6072505"/>
              <a:ext cx="4413685" cy="3285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413621"/>
            <a:ext cx="12204457" cy="6858000"/>
          </a:xfrm>
          <a:prstGeom prst="rect">
            <a:avLst/>
          </a:prstGeom>
        </p:spPr>
      </p:pic>
      <p:sp>
        <p:nvSpPr>
          <p:cNvPr id="6" name="文本框 5"/>
          <p:cNvSpPr txBox="1"/>
          <p:nvPr/>
        </p:nvSpPr>
        <p:spPr>
          <a:xfrm>
            <a:off x="3244981" y="2533901"/>
            <a:ext cx="5219083" cy="1200327"/>
          </a:xfrm>
          <a:prstGeom prst="rect">
            <a:avLst/>
          </a:prstGeom>
          <a:noFill/>
        </p:spPr>
        <p:txBody>
          <a:bodyPr wrap="square" lIns="91439" tIns="45719" rIns="91439" bIns="45719" rtlCol="0">
            <a:spAutoFit/>
          </a:bodyPr>
          <a:lstStyle/>
          <a:p>
            <a:pPr algn="dist"/>
            <a:r>
              <a:rPr lang="zh-CN" altLang="en-US" sz="7200" dirty="0">
                <a:solidFill>
                  <a:schemeClr val="tx1">
                    <a:lumMod val="75000"/>
                    <a:lumOff val="25000"/>
                  </a:schemeClr>
                </a:solidFill>
                <a:effectLst>
                  <a:outerShdw blurRad="25400" dist="25400" dir="2700000" algn="tl">
                    <a:srgbClr val="000000">
                      <a:alpha val="25000"/>
                    </a:srgbClr>
                  </a:outerShdw>
                </a:effectLst>
                <a:latin typeface="华文隶书" pitchFamily="2" charset="-122"/>
                <a:ea typeface="华文隶书" pitchFamily="2" charset="-122"/>
              </a:rPr>
              <a:t>感谢聆听</a:t>
            </a:r>
            <a:endParaRPr lang="zh-CN" altLang="en-US" sz="7200" dirty="0">
              <a:solidFill>
                <a:schemeClr val="tx1">
                  <a:lumMod val="75000"/>
                  <a:lumOff val="25000"/>
                </a:schemeClr>
              </a:solidFill>
              <a:effectLst>
                <a:outerShdw blurRad="25400" dist="25400" dir="2700000" algn="tl">
                  <a:srgbClr val="000000">
                    <a:alpha val="25000"/>
                  </a:srgbClr>
                </a:outerShdw>
              </a:effectLst>
              <a:latin typeface="华文隶书" pitchFamily="2" charset="-122"/>
              <a:ea typeface="华文隶书" pitchFamily="2" charset="-122"/>
            </a:endParaRPr>
          </a:p>
        </p:txBody>
      </p:sp>
      <p:pic>
        <p:nvPicPr>
          <p:cNvPr id="30" name="图片 29"/>
          <p:cNvPicPr>
            <a:picLocks noChangeAspect="1"/>
          </p:cNvPicPr>
          <p:nvPr/>
        </p:nvPicPr>
        <p:blipFill>
          <a:blip r:embed="rId2"/>
          <a:srcRect r="39494"/>
          <a:stretch>
            <a:fillRect/>
          </a:stretch>
        </p:blipFill>
        <p:spPr>
          <a:xfrm>
            <a:off x="2040502" y="1713601"/>
            <a:ext cx="2397684" cy="2840983"/>
          </a:xfrm>
          <a:custGeom>
            <a:avLst/>
            <a:gdLst>
              <a:gd name="connsiteX0" fmla="*/ 0 w 2397684"/>
              <a:gd name="connsiteY0" fmla="*/ 0 h 2840982"/>
              <a:gd name="connsiteX1" fmla="*/ 2397684 w 2397684"/>
              <a:gd name="connsiteY1" fmla="*/ 0 h 2840982"/>
              <a:gd name="connsiteX2" fmla="*/ 2397684 w 2397684"/>
              <a:gd name="connsiteY2" fmla="*/ 2840982 h 2840982"/>
              <a:gd name="connsiteX3" fmla="*/ 0 w 2397684"/>
              <a:gd name="connsiteY3" fmla="*/ 2840982 h 2840982"/>
            </a:gdLst>
            <a:ahLst/>
            <a:cxnLst>
              <a:cxn ang="0">
                <a:pos x="connsiteX0" y="connsiteY0"/>
              </a:cxn>
              <a:cxn ang="0">
                <a:pos x="connsiteX1" y="connsiteY1"/>
              </a:cxn>
              <a:cxn ang="0">
                <a:pos x="connsiteX2" y="connsiteY2"/>
              </a:cxn>
              <a:cxn ang="0">
                <a:pos x="connsiteX3" y="connsiteY3"/>
              </a:cxn>
            </a:cxnLst>
            <a:rect l="l" t="t" r="r" b="b"/>
            <a:pathLst>
              <a:path w="2397684" h="2840982">
                <a:moveTo>
                  <a:pt x="0" y="0"/>
                </a:moveTo>
                <a:lnTo>
                  <a:pt x="2397684" y="0"/>
                </a:lnTo>
                <a:lnTo>
                  <a:pt x="2397684" y="2840982"/>
                </a:lnTo>
                <a:lnTo>
                  <a:pt x="0" y="2840982"/>
                </a:lnTo>
                <a:close/>
              </a:path>
            </a:pathLst>
          </a:custGeom>
          <a:effectLst>
            <a:outerShdw blurRad="190500" dist="63500" dir="2700000" algn="tl" rotWithShape="0">
              <a:prstClr val="black">
                <a:alpha val="25000"/>
              </a:prstClr>
            </a:outerShdw>
          </a:effectLst>
        </p:spPr>
      </p:pic>
      <p:pic>
        <p:nvPicPr>
          <p:cNvPr id="31" name="图片 30"/>
          <p:cNvPicPr>
            <a:picLocks noChangeAspect="1"/>
          </p:cNvPicPr>
          <p:nvPr/>
        </p:nvPicPr>
        <p:blipFill>
          <a:blip r:embed="rId2"/>
          <a:srcRect r="39494"/>
          <a:stretch>
            <a:fillRect/>
          </a:stretch>
        </p:blipFill>
        <p:spPr>
          <a:xfrm flipH="1">
            <a:off x="7504599" y="1713601"/>
            <a:ext cx="2397684" cy="2840983"/>
          </a:xfrm>
          <a:custGeom>
            <a:avLst/>
            <a:gdLst>
              <a:gd name="connsiteX0" fmla="*/ 0 w 2397684"/>
              <a:gd name="connsiteY0" fmla="*/ 0 h 2840982"/>
              <a:gd name="connsiteX1" fmla="*/ 2397684 w 2397684"/>
              <a:gd name="connsiteY1" fmla="*/ 0 h 2840982"/>
              <a:gd name="connsiteX2" fmla="*/ 2397684 w 2397684"/>
              <a:gd name="connsiteY2" fmla="*/ 2840982 h 2840982"/>
              <a:gd name="connsiteX3" fmla="*/ 0 w 2397684"/>
              <a:gd name="connsiteY3" fmla="*/ 2840982 h 2840982"/>
            </a:gdLst>
            <a:ahLst/>
            <a:cxnLst>
              <a:cxn ang="0">
                <a:pos x="connsiteX0" y="connsiteY0"/>
              </a:cxn>
              <a:cxn ang="0">
                <a:pos x="connsiteX1" y="connsiteY1"/>
              </a:cxn>
              <a:cxn ang="0">
                <a:pos x="connsiteX2" y="connsiteY2"/>
              </a:cxn>
              <a:cxn ang="0">
                <a:pos x="connsiteX3" y="connsiteY3"/>
              </a:cxn>
            </a:cxnLst>
            <a:rect l="l" t="t" r="r" b="b"/>
            <a:pathLst>
              <a:path w="2397684" h="2840982">
                <a:moveTo>
                  <a:pt x="0" y="0"/>
                </a:moveTo>
                <a:lnTo>
                  <a:pt x="2397684" y="0"/>
                </a:lnTo>
                <a:lnTo>
                  <a:pt x="2397684" y="2840982"/>
                </a:lnTo>
                <a:lnTo>
                  <a:pt x="0" y="2840982"/>
                </a:lnTo>
                <a:close/>
              </a:path>
            </a:pathLst>
          </a:custGeom>
          <a:effectLst>
            <a:outerShdw blurRad="190500" dist="63500" dir="2700000" algn="tl" rotWithShape="0">
              <a:prstClr val="black">
                <a:alpha val="25000"/>
              </a:prstClr>
            </a:outerShdw>
          </a:effectLst>
        </p:spPr>
      </p:pic>
      <p:pic>
        <p:nvPicPr>
          <p:cNvPr id="20" name="Picture 2" descr="E:\职成教编辑中心\参考文件\模版\人卫社logo\logo浅色背景时用.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69" y="241301"/>
            <a:ext cx="2749131" cy="54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4114801" y="4906891"/>
            <a:ext cx="6393872" cy="420370"/>
          </a:xfrm>
          <a:prstGeom prst="rect">
            <a:avLst/>
          </a:prstGeom>
          <a:noFill/>
        </p:spPr>
        <p:txBody>
          <a:bodyPr wrap="square" rtlCol="0">
            <a:spAutoFit/>
          </a:bodyPr>
          <a:lstStyle/>
          <a:p>
            <a:endParaRPr lang="en-US" altLang="zh-CN" sz="213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
          <p:cNvSpPr txBox="1"/>
          <p:nvPr/>
        </p:nvSpPr>
        <p:spPr>
          <a:xfrm>
            <a:off x="4778241" y="1397683"/>
            <a:ext cx="4748531" cy="4062634"/>
          </a:xfrm>
          <a:prstGeom prst="rect">
            <a:avLst/>
          </a:prstGeom>
          <a:noFill/>
        </p:spPr>
        <p:txBody>
          <a:bodyPr wrap="square" lIns="91424" tIns="45712" rIns="91424" bIns="45712" rtlCol="0">
            <a:spAutoFit/>
          </a:bodyPr>
          <a:lstStyle/>
          <a:p>
            <a:pPr indent="446405" defTabSz="457200">
              <a:lnSpc>
                <a:spcPct val="150000"/>
              </a:lnSpc>
            </a:pPr>
            <a:r>
              <a:rPr lang="zh-CN" altLang="zh-CN" sz="2000" dirty="0">
                <a:solidFill>
                  <a:srgbClr val="203864"/>
                </a:solidFill>
                <a:latin typeface="华文中宋" pitchFamily="2" charset="-122"/>
                <a:ea typeface="华文中宋" pitchFamily="2" charset="-122"/>
              </a:rPr>
              <a:t>根据《护士条例》（</a:t>
            </a:r>
            <a:r>
              <a:rPr lang="en-US" altLang="zh-CN" sz="2000" dirty="0">
                <a:solidFill>
                  <a:srgbClr val="203864"/>
                </a:solidFill>
                <a:latin typeface="华文中宋" pitchFamily="2" charset="-122"/>
                <a:ea typeface="华文中宋" pitchFamily="2" charset="-122"/>
              </a:rPr>
              <a:t>2008</a:t>
            </a:r>
            <a:r>
              <a:rPr lang="zh-CN" altLang="zh-CN" sz="2000" dirty="0">
                <a:solidFill>
                  <a:srgbClr val="203864"/>
                </a:solidFill>
                <a:latin typeface="华文中宋" pitchFamily="2" charset="-122"/>
                <a:ea typeface="华文中宋" pitchFamily="2" charset="-122"/>
              </a:rPr>
              <a:t>年，国务院第</a:t>
            </a:r>
            <a:r>
              <a:rPr lang="en-US" altLang="zh-CN" sz="2000" dirty="0">
                <a:solidFill>
                  <a:srgbClr val="203864"/>
                </a:solidFill>
                <a:latin typeface="华文中宋" pitchFamily="2" charset="-122"/>
                <a:ea typeface="华文中宋" pitchFamily="2" charset="-122"/>
              </a:rPr>
              <a:t>517</a:t>
            </a:r>
            <a:r>
              <a:rPr lang="zh-CN" altLang="zh-CN" sz="2000" dirty="0">
                <a:solidFill>
                  <a:srgbClr val="203864"/>
                </a:solidFill>
                <a:latin typeface="华文中宋" pitchFamily="2" charset="-122"/>
                <a:ea typeface="华文中宋" pitchFamily="2" charset="-122"/>
              </a:rPr>
              <a:t>号令）、《护士执业注册管理办法》（</a:t>
            </a:r>
            <a:r>
              <a:rPr lang="en-US" altLang="zh-CN" sz="2000" dirty="0">
                <a:solidFill>
                  <a:srgbClr val="203864"/>
                </a:solidFill>
                <a:latin typeface="华文中宋" pitchFamily="2" charset="-122"/>
                <a:ea typeface="华文中宋" pitchFamily="2" charset="-122"/>
              </a:rPr>
              <a:t>2008</a:t>
            </a:r>
            <a:r>
              <a:rPr lang="zh-CN" altLang="zh-CN" sz="2000" dirty="0">
                <a:solidFill>
                  <a:srgbClr val="203864"/>
                </a:solidFill>
                <a:latin typeface="华文中宋" pitchFamily="2" charset="-122"/>
                <a:ea typeface="华文中宋" pitchFamily="2" charset="-122"/>
              </a:rPr>
              <a:t>年，卫生部第</a:t>
            </a:r>
            <a:r>
              <a:rPr lang="en-US" altLang="zh-CN" sz="2000" dirty="0">
                <a:solidFill>
                  <a:srgbClr val="203864"/>
                </a:solidFill>
                <a:latin typeface="华文中宋" pitchFamily="2" charset="-122"/>
                <a:ea typeface="华文中宋" pitchFamily="2" charset="-122"/>
              </a:rPr>
              <a:t>59</a:t>
            </a:r>
            <a:r>
              <a:rPr lang="zh-CN" altLang="zh-CN" sz="2000" dirty="0">
                <a:solidFill>
                  <a:srgbClr val="203864"/>
                </a:solidFill>
                <a:latin typeface="华文中宋" pitchFamily="2" charset="-122"/>
                <a:ea typeface="华文中宋" pitchFamily="2" charset="-122"/>
              </a:rPr>
              <a:t>号令）和《护士执业资格考试办法》（</a:t>
            </a:r>
            <a:r>
              <a:rPr lang="en-US" altLang="zh-CN" sz="2000" dirty="0">
                <a:solidFill>
                  <a:srgbClr val="203864"/>
                </a:solidFill>
                <a:latin typeface="华文中宋" pitchFamily="2" charset="-122"/>
                <a:ea typeface="华文中宋" pitchFamily="2" charset="-122"/>
              </a:rPr>
              <a:t>2010</a:t>
            </a:r>
            <a:r>
              <a:rPr lang="zh-CN" altLang="zh-CN" sz="2000" dirty="0">
                <a:solidFill>
                  <a:srgbClr val="203864"/>
                </a:solidFill>
                <a:latin typeface="华文中宋" pitchFamily="2" charset="-122"/>
                <a:ea typeface="华文中宋" pitchFamily="2" charset="-122"/>
              </a:rPr>
              <a:t>年，卫生部、人力资源社会保障部第</a:t>
            </a:r>
            <a:r>
              <a:rPr lang="en-US" altLang="zh-CN" sz="2000" dirty="0">
                <a:solidFill>
                  <a:srgbClr val="203864"/>
                </a:solidFill>
                <a:latin typeface="华文中宋" pitchFamily="2" charset="-122"/>
                <a:ea typeface="华文中宋" pitchFamily="2" charset="-122"/>
              </a:rPr>
              <a:t>74</a:t>
            </a:r>
            <a:r>
              <a:rPr lang="zh-CN" altLang="zh-CN" sz="2000" dirty="0">
                <a:solidFill>
                  <a:srgbClr val="203864"/>
                </a:solidFill>
                <a:latin typeface="华文中宋" pitchFamily="2" charset="-122"/>
                <a:ea typeface="华文中宋" pitchFamily="2" charset="-122"/>
              </a:rPr>
              <a:t>号令）精神，护士岗位</a:t>
            </a:r>
            <a:r>
              <a:rPr lang="zh-CN" altLang="zh-CN" sz="2400" dirty="0">
                <a:solidFill>
                  <a:srgbClr val="C00000"/>
                </a:solidFill>
                <a:latin typeface="华文中宋" pitchFamily="2" charset="-122"/>
                <a:ea typeface="华文中宋" pitchFamily="2" charset="-122"/>
              </a:rPr>
              <a:t>实行准入制度</a:t>
            </a:r>
            <a:r>
              <a:rPr lang="zh-CN" altLang="zh-CN" dirty="0">
                <a:solidFill>
                  <a:srgbClr val="203864"/>
                </a:solidFill>
                <a:latin typeface="华文中宋" pitchFamily="2" charset="-122"/>
                <a:ea typeface="华文中宋" pitchFamily="2" charset="-122"/>
              </a:rPr>
              <a:t>，</a:t>
            </a:r>
            <a:r>
              <a:rPr lang="zh-CN" altLang="zh-CN" sz="2000" dirty="0">
                <a:solidFill>
                  <a:srgbClr val="203864"/>
                </a:solidFill>
                <a:latin typeface="华文中宋" pitchFamily="2" charset="-122"/>
                <a:ea typeface="华文中宋" pitchFamily="2" charset="-122"/>
              </a:rPr>
              <a:t>护士必须通过护士执业资格考试</a:t>
            </a:r>
            <a:r>
              <a:rPr lang="zh-CN" altLang="zh-CN" sz="2400" dirty="0">
                <a:solidFill>
                  <a:srgbClr val="C00000"/>
                </a:solidFill>
                <a:latin typeface="华文中宋" pitchFamily="2" charset="-122"/>
                <a:ea typeface="华文中宋" pitchFamily="2" charset="-122"/>
              </a:rPr>
              <a:t>才能申请注册</a:t>
            </a:r>
            <a:endParaRPr lang="en-US" altLang="zh-CN" dirty="0">
              <a:solidFill>
                <a:srgbClr val="203864"/>
              </a:solidFill>
              <a:latin typeface="华文中宋" pitchFamily="2" charset="-122"/>
              <a:ea typeface="华文中宋" pitchFamily="2" charset="-122"/>
            </a:endParaRPr>
          </a:p>
        </p:txBody>
      </p:sp>
      <p:pic>
        <p:nvPicPr>
          <p:cNvPr id="7" name="图片 6" descr="护士证"/>
          <p:cNvPicPr>
            <a:picLocks noChangeAspect="1"/>
          </p:cNvPicPr>
          <p:nvPr/>
        </p:nvPicPr>
        <p:blipFill>
          <a:blip r:embed="rId1"/>
          <a:stretch>
            <a:fillRect/>
          </a:stretch>
        </p:blipFill>
        <p:spPr>
          <a:xfrm>
            <a:off x="1813163" y="1777568"/>
            <a:ext cx="2283619" cy="2800826"/>
          </a:xfrm>
          <a:prstGeom prst="rect">
            <a:avLst/>
          </a:prstGeom>
        </p:spPr>
      </p:pic>
      <p:cxnSp>
        <p:nvCxnSpPr>
          <p:cNvPr id="8" name="直接连接符 7"/>
          <p:cNvCxnSpPr/>
          <p:nvPr/>
        </p:nvCxnSpPr>
        <p:spPr>
          <a:xfrm>
            <a:off x="4391247" y="1562986"/>
            <a:ext cx="0" cy="3572540"/>
          </a:xfrm>
          <a:prstGeom prst="line">
            <a:avLst/>
          </a:prstGeom>
          <a:ln w="76200"/>
          <a:effectLst/>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868874" y="1043314"/>
            <a:ext cx="3699027" cy="3798150"/>
          </a:xfrm>
          <a:prstGeom prst="roundRect">
            <a:avLst>
              <a:gd name="adj" fmla="val 1745"/>
            </a:avLst>
          </a:prstGeom>
          <a:solidFill>
            <a:srgbClr val="1259AE">
              <a:alpha val="73000"/>
            </a:srgbClr>
          </a:solidFill>
          <a:ln>
            <a:solidFill>
              <a:sysClr val="window" lastClr="FFFFFF"/>
            </a:solidFill>
          </a:ln>
        </p:spPr>
        <p:txBody>
          <a:bodyPr wrap="square" lIns="45720" tIns="22860" rIns="45720" bIns="22860">
            <a:noAutofit/>
          </a:bodyPr>
          <a:lstStyle/>
          <a:p>
            <a:pPr algn="ctr" defTabSz="914400">
              <a:lnSpc>
                <a:spcPct val="150000"/>
              </a:lnSpc>
              <a:defRPr/>
            </a:pPr>
            <a:endParaRPr lang="en-US" altLang="zh-CN" sz="1400" b="1" kern="0" dirty="0">
              <a:solidFill>
                <a:srgbClr val="FFFFFF"/>
              </a:solidFill>
              <a:effectLst>
                <a:outerShdw blurRad="38100" dist="38100" dir="2700000" algn="tl">
                  <a:srgbClr val="000000">
                    <a:alpha val="43137"/>
                  </a:srgbClr>
                </a:outerShdw>
              </a:effectLst>
              <a:latin typeface="微软雅黑" panose="020B0503020204020204" pitchFamily="34" charset="-122"/>
              <a:cs typeface="Segoe UI Black" panose="020B0A02040204020203" pitchFamily="34" charset="0"/>
              <a:sym typeface="Helvetica Neue"/>
            </a:endParaRPr>
          </a:p>
          <a:p>
            <a:pPr algn="ctr" defTabSz="1219200" hangingPunct="0">
              <a:lnSpc>
                <a:spcPct val="150000"/>
              </a:lnSpc>
              <a:defRPr/>
            </a:pPr>
            <a:endPar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endParaRPr>
          </a:p>
          <a:p>
            <a:pPr algn="ctr" defTabSz="1219200" hangingPunct="0">
              <a:lnSpc>
                <a:spcPct val="150000"/>
              </a:lnSpc>
              <a:defRPr/>
            </a:pPr>
            <a:r>
              <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a:t>
            </a:r>
            <a:r>
              <a:rPr lang="zh-CN" altLang="en-US"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关于深化医教协同进一步推进</a:t>
            </a:r>
            <a:endPar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endParaRPr>
          </a:p>
          <a:p>
            <a:pPr algn="ctr" defTabSz="1219200" hangingPunct="0">
              <a:lnSpc>
                <a:spcPct val="150000"/>
              </a:lnSpc>
              <a:defRPr/>
            </a:pPr>
            <a:r>
              <a:rPr lang="zh-CN" altLang="en-US"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医学教育改革与发展的意见</a:t>
            </a:r>
            <a:r>
              <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a:t>
            </a:r>
            <a:endPar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endParaRPr>
          </a:p>
          <a:p>
            <a:pPr algn="ctr" defTabSz="1219200" hangingPunct="0">
              <a:lnSpc>
                <a:spcPct val="150000"/>
              </a:lnSpc>
              <a:defRPr/>
            </a:pPr>
            <a:r>
              <a:rPr lang="zh-CN" altLang="en-US"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（国办发</a:t>
            </a:r>
            <a:r>
              <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〔2017〕63</a:t>
            </a:r>
            <a:r>
              <a:rPr lang="zh-CN" altLang="en-US"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号） </a:t>
            </a:r>
            <a:endPar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endParaRPr>
          </a:p>
          <a:p>
            <a:pPr algn="ctr" defTabSz="1219200" hangingPunct="0">
              <a:lnSpc>
                <a:spcPct val="150000"/>
              </a:lnSpc>
              <a:defRPr/>
            </a:pPr>
            <a:endParaRPr lang="en-US" altLang="zh-CN" sz="900" b="1" kern="0" dirty="0">
              <a:solidFill>
                <a:srgbClr val="FFFFFF"/>
              </a:solidFill>
              <a:effectLst>
                <a:outerShdw blurRad="38100" dist="38100" dir="2700000" algn="tl">
                  <a:srgbClr val="000000">
                    <a:alpha val="43137"/>
                  </a:srgbClr>
                </a:outerShdw>
              </a:effectLst>
              <a:latin typeface="微软雅黑" panose="020B0503020204020204" pitchFamily="34" charset="-122"/>
              <a:cs typeface="Segoe UI Black" panose="020B0A02040204020203" pitchFamily="34" charset="0"/>
              <a:sym typeface="Helvetica Neue"/>
            </a:endParaRPr>
          </a:p>
          <a:p>
            <a:pPr marL="135255" indent="-135255" defTabSz="1219200" hangingPunct="0">
              <a:lnSpc>
                <a:spcPct val="150000"/>
              </a:lnSpc>
              <a:spcBef>
                <a:spcPts val="450"/>
              </a:spcBef>
              <a:spcAft>
                <a:spcPts val="450"/>
              </a:spcAft>
              <a:buFont typeface="Arial" panose="020B0604020202020204" pitchFamily="34" charset="0"/>
              <a:buChar char="•"/>
              <a:defRPr/>
            </a:pPr>
            <a:r>
              <a:rPr lang="zh-CN" altLang="en-US" sz="1400" kern="0" dirty="0">
                <a:solidFill>
                  <a:srgbClr val="FFFFFF"/>
                </a:solidFill>
                <a:latin typeface="Helvetica Neue"/>
                <a:sym typeface="Helvetica Neue"/>
              </a:rPr>
              <a:t>第八条明确提出“将</a:t>
            </a:r>
            <a:r>
              <a:rPr lang="zh-CN" altLang="en-US" sz="1600" b="1" kern="0" dirty="0">
                <a:solidFill>
                  <a:srgbClr val="FFFF00"/>
                </a:solidFill>
                <a:latin typeface="Helvetica Neue"/>
                <a:sym typeface="Helvetica Neue"/>
              </a:rPr>
              <a:t>护士资格考试通过率</a:t>
            </a:r>
            <a:r>
              <a:rPr lang="zh-CN" altLang="en-US" sz="1400" kern="0" dirty="0">
                <a:solidFill>
                  <a:srgbClr val="FFFFFF"/>
                </a:solidFill>
                <a:latin typeface="Helvetica Neue"/>
                <a:sym typeface="Helvetica Neue"/>
              </a:rPr>
              <a:t>、规范化培训结业考核通过率、专业认证结果等逐步予以公布，并</a:t>
            </a:r>
            <a:r>
              <a:rPr lang="zh-CN" altLang="en-US" sz="1600" b="1" kern="0" dirty="0">
                <a:solidFill>
                  <a:srgbClr val="FFFF00"/>
                </a:solidFill>
                <a:latin typeface="Helvetica Neue"/>
                <a:sym typeface="Helvetica Neue"/>
              </a:rPr>
              <a:t>作为医疗卫生机构人才培养质量评价的重要内容</a:t>
            </a:r>
            <a:r>
              <a:rPr lang="zh-CN" altLang="en-US" sz="1400" kern="0" dirty="0">
                <a:solidFill>
                  <a:srgbClr val="FFFFFF"/>
                </a:solidFill>
                <a:latin typeface="Helvetica Neue"/>
                <a:sym typeface="Helvetica Neue"/>
              </a:rPr>
              <a:t>”。</a:t>
            </a:r>
            <a:endParaRPr lang="zh-CN" altLang="en-US" sz="1400" kern="0" dirty="0">
              <a:solidFill>
                <a:srgbClr val="FFFFFF"/>
              </a:solidFill>
              <a:latin typeface="Helvetica Neue"/>
              <a:sym typeface="Helvetica Neue"/>
            </a:endParaRPr>
          </a:p>
        </p:txBody>
      </p:sp>
      <p:sp>
        <p:nvSpPr>
          <p:cNvPr id="8" name="圆角矩形 7"/>
          <p:cNvSpPr/>
          <p:nvPr/>
        </p:nvSpPr>
        <p:spPr>
          <a:xfrm>
            <a:off x="6685040" y="1132214"/>
            <a:ext cx="3699027" cy="3798150"/>
          </a:xfrm>
          <a:prstGeom prst="roundRect">
            <a:avLst>
              <a:gd name="adj" fmla="val 1745"/>
            </a:avLst>
          </a:prstGeom>
          <a:solidFill>
            <a:srgbClr val="1259AE">
              <a:alpha val="73000"/>
            </a:srgbClr>
          </a:solidFill>
          <a:ln>
            <a:solidFill>
              <a:sysClr val="window" lastClr="FFFFFF"/>
            </a:solidFill>
          </a:ln>
        </p:spPr>
        <p:txBody>
          <a:bodyPr wrap="square" lIns="45720" tIns="22860" rIns="45720" bIns="22860">
            <a:noAutofit/>
          </a:bodyPr>
          <a:lstStyle/>
          <a:p>
            <a:pPr algn="ctr" defTabSz="914400">
              <a:lnSpc>
                <a:spcPct val="150000"/>
              </a:lnSpc>
              <a:defRPr/>
            </a:pPr>
            <a:endParaRPr lang="en-US" altLang="zh-CN" sz="1400" b="1" kern="0" dirty="0">
              <a:solidFill>
                <a:srgbClr val="FFFFFF"/>
              </a:solidFill>
              <a:effectLst>
                <a:outerShdw blurRad="38100" dist="38100" dir="2700000" algn="tl">
                  <a:srgbClr val="000000">
                    <a:alpha val="43137"/>
                  </a:srgbClr>
                </a:outerShdw>
              </a:effectLst>
              <a:latin typeface="微软雅黑" panose="020B0503020204020204" pitchFamily="34" charset="-122"/>
              <a:cs typeface="Segoe UI Black" panose="020B0A02040204020203" pitchFamily="34" charset="0"/>
              <a:sym typeface="Helvetica Neue"/>
            </a:endParaRPr>
          </a:p>
          <a:p>
            <a:pPr algn="ctr" defTabSz="1219200" hangingPunct="0">
              <a:lnSpc>
                <a:spcPct val="150000"/>
              </a:lnSpc>
              <a:defRPr/>
            </a:pPr>
            <a:endPar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endParaRPr>
          </a:p>
          <a:p>
            <a:pPr algn="ctr" defTabSz="1219200" hangingPunct="0">
              <a:lnSpc>
                <a:spcPct val="150000"/>
              </a:lnSpc>
              <a:defRPr/>
            </a:pPr>
            <a:r>
              <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a:t>
            </a:r>
            <a:r>
              <a:rPr lang="zh-CN" altLang="en-US"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关于加快医学教育创新</a:t>
            </a:r>
            <a:endPar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endParaRPr>
          </a:p>
          <a:p>
            <a:pPr algn="ctr" defTabSz="1219200" hangingPunct="0">
              <a:lnSpc>
                <a:spcPct val="150000"/>
              </a:lnSpc>
              <a:defRPr/>
            </a:pPr>
            <a:r>
              <a:rPr lang="zh-CN" altLang="en-US"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发展的指导意见</a:t>
            </a:r>
            <a:r>
              <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a:t>
            </a:r>
            <a:endPar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endParaRPr>
          </a:p>
          <a:p>
            <a:pPr algn="ctr" defTabSz="1219200" hangingPunct="0">
              <a:lnSpc>
                <a:spcPct val="150000"/>
              </a:lnSpc>
              <a:defRPr/>
            </a:pPr>
            <a:r>
              <a:rPr lang="zh-CN" altLang="en-US"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（国办发</a:t>
            </a:r>
            <a:r>
              <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〔2020〕34</a:t>
            </a:r>
            <a:r>
              <a:rPr lang="zh-CN" altLang="en-US"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rPr>
              <a:t>号） </a:t>
            </a:r>
            <a:endPar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endParaRPr>
          </a:p>
          <a:p>
            <a:pPr algn="ctr" defTabSz="1219200" hangingPunct="0">
              <a:lnSpc>
                <a:spcPct val="150000"/>
              </a:lnSpc>
              <a:defRPr/>
            </a:pPr>
            <a:endParaRPr lang="en-US" altLang="zh-CN" sz="1400" b="1" kern="0" dirty="0">
              <a:solidFill>
                <a:srgbClr val="FFFFFF"/>
              </a:solidFill>
              <a:effectLst>
                <a:outerShdw blurRad="38100" dist="38100" dir="2700000" algn="tl">
                  <a:srgbClr val="000000">
                    <a:alpha val="43137"/>
                  </a:srgbClr>
                </a:outerShdw>
              </a:effectLst>
              <a:latin typeface="Helvetica Neue"/>
              <a:cs typeface="Segoe UI Black" panose="020B0A02040204020203" pitchFamily="34" charset="0"/>
              <a:sym typeface="Helvetica Neue"/>
            </a:endParaRPr>
          </a:p>
          <a:p>
            <a:pPr marL="135255" indent="-135255" defTabSz="1219200" hangingPunct="0">
              <a:lnSpc>
                <a:spcPct val="150000"/>
              </a:lnSpc>
              <a:spcBef>
                <a:spcPts val="450"/>
              </a:spcBef>
              <a:spcAft>
                <a:spcPts val="450"/>
              </a:spcAft>
              <a:buFont typeface="Arial" panose="020B0604020202020204" pitchFamily="34" charset="0"/>
              <a:buChar char="•"/>
              <a:defRPr/>
            </a:pPr>
            <a:r>
              <a:rPr lang="zh-CN" altLang="en-US" sz="1400" kern="0" dirty="0">
                <a:solidFill>
                  <a:srgbClr val="FFFFFF"/>
                </a:solidFill>
                <a:latin typeface="Helvetica Neue"/>
                <a:sym typeface="Helvetica Neue"/>
              </a:rPr>
              <a:t>第十四条明确提出“</a:t>
            </a:r>
            <a:r>
              <a:rPr lang="zh-CN" altLang="en-US" sz="1600" b="1" kern="0" dirty="0">
                <a:solidFill>
                  <a:srgbClr val="FFFF00"/>
                </a:solidFill>
                <a:latin typeface="Helvetica Neue"/>
                <a:sym typeface="Helvetica Neue"/>
              </a:rPr>
              <a:t>护士执业资格考试通过率</a:t>
            </a:r>
            <a:r>
              <a:rPr lang="zh-CN" altLang="en-US" sz="1400" kern="0" dirty="0">
                <a:solidFill>
                  <a:srgbClr val="FFFFFF"/>
                </a:solidFill>
                <a:latin typeface="Helvetica Neue"/>
                <a:sym typeface="Helvetica Neue"/>
              </a:rPr>
              <a:t>作为评价医学人才培养质量的重要内容。</a:t>
            </a:r>
            <a:endParaRPr lang="zh-CN" altLang="en-US" sz="1400" kern="0" dirty="0">
              <a:solidFill>
                <a:srgbClr val="FFFFFF"/>
              </a:solidFill>
              <a:latin typeface="Helvetica Neue"/>
              <a:sym typeface="Helvetica Neue"/>
            </a:endParaRPr>
          </a:p>
        </p:txBody>
      </p:sp>
      <p:sp>
        <p:nvSpPr>
          <p:cNvPr id="13" name="圆角矩形 12"/>
          <p:cNvSpPr/>
          <p:nvPr/>
        </p:nvSpPr>
        <p:spPr bwMode="auto">
          <a:xfrm>
            <a:off x="2197119" y="845966"/>
            <a:ext cx="3042536" cy="941590"/>
          </a:xfrm>
          <a:prstGeom prst="roundRect">
            <a:avLst/>
          </a:prstGeom>
          <a:solidFill>
            <a:srgbClr val="FFC000"/>
          </a:solidFill>
          <a:ln w="12700" cap="flat" cmpd="sng" algn="ctr">
            <a:noFill/>
            <a:prstDash val="solid"/>
            <a:miter lim="800000"/>
          </a:ln>
          <a:effectLst/>
        </p:spPr>
        <p:txBody>
          <a:bodyPr wrap="none" lIns="121920" tIns="48000" rIns="121920" bIns="60960" anchor="ctr"/>
          <a:lstStyle>
            <a:lvl1pPr defTabSz="1217930">
              <a:defRPr>
                <a:solidFill>
                  <a:schemeClr val="tx1"/>
                </a:solidFill>
                <a:latin typeface="Calibri" panose="020F0502020204030204" charset="0"/>
                <a:ea typeface="宋体" panose="02010600030101010101" pitchFamily="2" charset="-122"/>
              </a:defRPr>
            </a:lvl1pPr>
            <a:lvl2pPr marL="742950" indent="-285750" defTabSz="1217930">
              <a:defRPr>
                <a:solidFill>
                  <a:schemeClr val="tx1"/>
                </a:solidFill>
                <a:latin typeface="Calibri" panose="020F0502020204030204" charset="0"/>
                <a:ea typeface="宋体" panose="02010600030101010101" pitchFamily="2" charset="-122"/>
              </a:defRPr>
            </a:lvl2pPr>
            <a:lvl3pPr marL="1143000" indent="-228600" defTabSz="1217930">
              <a:defRPr>
                <a:solidFill>
                  <a:schemeClr val="tx1"/>
                </a:solidFill>
                <a:latin typeface="Calibri" panose="020F0502020204030204" charset="0"/>
                <a:ea typeface="宋体" panose="02010600030101010101" pitchFamily="2" charset="-122"/>
              </a:defRPr>
            </a:lvl3pPr>
            <a:lvl4pPr marL="1600200" indent="-228600" defTabSz="1217930">
              <a:defRPr>
                <a:solidFill>
                  <a:schemeClr val="tx1"/>
                </a:solidFill>
                <a:latin typeface="Calibri" panose="020F0502020204030204" charset="0"/>
                <a:ea typeface="宋体" panose="02010600030101010101" pitchFamily="2" charset="-122"/>
              </a:defRPr>
            </a:lvl4pPr>
            <a:lvl5pPr marL="2057400" indent="-228600" defTabSz="1217930">
              <a:defRPr>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608965" eaLnBrk="0" fontAlgn="base" hangingPunct="0">
              <a:lnSpc>
                <a:spcPct val="150000"/>
              </a:lnSpc>
              <a:spcBef>
                <a:spcPct val="0"/>
              </a:spcBef>
              <a:spcAft>
                <a:spcPct val="0"/>
              </a:spcAft>
              <a:defRPr/>
            </a:pPr>
            <a:r>
              <a:rPr lang="zh-CN" altLang="en-US" sz="2000" b="1" kern="0" dirty="0">
                <a:solidFill>
                  <a:srgbClr val="FFFFFF"/>
                </a:solidFill>
                <a:latin typeface="微软雅黑" panose="020B0503020204020204" pitchFamily="34" charset="-122"/>
                <a:ea typeface="微软雅黑" panose="020B0503020204020204" pitchFamily="34" charset="-122"/>
                <a:sym typeface="Helvetica Neue"/>
              </a:rPr>
              <a:t>是高校人才培养质量</a:t>
            </a:r>
            <a:endParaRPr lang="en-US" altLang="zh-CN" sz="2000" b="1" kern="0" dirty="0">
              <a:solidFill>
                <a:srgbClr val="FFFFFF"/>
              </a:solidFill>
              <a:latin typeface="微软雅黑" panose="020B0503020204020204" pitchFamily="34" charset="-122"/>
              <a:ea typeface="微软雅黑" panose="020B0503020204020204" pitchFamily="34" charset="-122"/>
              <a:sym typeface="Helvetica Neue"/>
            </a:endParaRPr>
          </a:p>
          <a:p>
            <a:pPr algn="ctr" defTabSz="608965" eaLnBrk="0" fontAlgn="base" hangingPunct="0">
              <a:lnSpc>
                <a:spcPct val="150000"/>
              </a:lnSpc>
              <a:spcBef>
                <a:spcPct val="0"/>
              </a:spcBef>
              <a:spcAft>
                <a:spcPct val="0"/>
              </a:spcAft>
              <a:defRPr/>
            </a:pPr>
            <a:r>
              <a:rPr lang="zh-CN" altLang="en-US" sz="2000" b="1" kern="0" dirty="0">
                <a:solidFill>
                  <a:srgbClr val="FFFFFF"/>
                </a:solidFill>
                <a:latin typeface="微软雅黑" panose="020B0503020204020204" pitchFamily="34" charset="-122"/>
                <a:ea typeface="微软雅黑" panose="020B0503020204020204" pitchFamily="34" charset="-122"/>
                <a:sym typeface="Helvetica Neue"/>
              </a:rPr>
              <a:t>评价的重要内容</a:t>
            </a:r>
            <a:endParaRPr lang="zh-CN" altLang="en-US" sz="2000" b="1" kern="0" dirty="0">
              <a:solidFill>
                <a:srgbClr val="FFFFFF"/>
              </a:solidFill>
              <a:latin typeface="微软雅黑" panose="020B0503020204020204" pitchFamily="34" charset="-122"/>
              <a:ea typeface="微软雅黑" panose="020B0503020204020204" pitchFamily="34" charset="-122"/>
              <a:sym typeface="Helvetica Neue"/>
            </a:endParaRPr>
          </a:p>
        </p:txBody>
      </p:sp>
      <p:sp>
        <p:nvSpPr>
          <p:cNvPr id="14" name="圆角矩形 13"/>
          <p:cNvSpPr/>
          <p:nvPr/>
        </p:nvSpPr>
        <p:spPr bwMode="auto">
          <a:xfrm>
            <a:off x="7013735" y="768496"/>
            <a:ext cx="3042536" cy="941589"/>
          </a:xfrm>
          <a:prstGeom prst="roundRect">
            <a:avLst/>
          </a:prstGeom>
          <a:solidFill>
            <a:srgbClr val="00B050"/>
          </a:solidFill>
          <a:ln w="12700" cap="flat" cmpd="sng" algn="ctr">
            <a:noFill/>
            <a:prstDash val="solid"/>
            <a:miter lim="800000"/>
          </a:ln>
          <a:effectLst/>
        </p:spPr>
        <p:txBody>
          <a:bodyPr wrap="none" lIns="121920" tIns="48000" rIns="121920" bIns="60960" anchor="ctr"/>
          <a:lstStyle>
            <a:lvl1pPr defTabSz="1217930">
              <a:defRPr>
                <a:solidFill>
                  <a:schemeClr val="tx1"/>
                </a:solidFill>
                <a:latin typeface="Calibri" panose="020F0502020204030204" charset="0"/>
                <a:ea typeface="宋体" panose="02010600030101010101" pitchFamily="2" charset="-122"/>
              </a:defRPr>
            </a:lvl1pPr>
            <a:lvl2pPr marL="742950" indent="-285750" defTabSz="1217930">
              <a:defRPr>
                <a:solidFill>
                  <a:schemeClr val="tx1"/>
                </a:solidFill>
                <a:latin typeface="Calibri" panose="020F0502020204030204" charset="0"/>
                <a:ea typeface="宋体" panose="02010600030101010101" pitchFamily="2" charset="-122"/>
              </a:defRPr>
            </a:lvl2pPr>
            <a:lvl3pPr marL="1143000" indent="-228600" defTabSz="1217930">
              <a:defRPr>
                <a:solidFill>
                  <a:schemeClr val="tx1"/>
                </a:solidFill>
                <a:latin typeface="Calibri" panose="020F0502020204030204" charset="0"/>
                <a:ea typeface="宋体" panose="02010600030101010101" pitchFamily="2" charset="-122"/>
              </a:defRPr>
            </a:lvl3pPr>
            <a:lvl4pPr marL="1600200" indent="-228600" defTabSz="1217930">
              <a:defRPr>
                <a:solidFill>
                  <a:schemeClr val="tx1"/>
                </a:solidFill>
                <a:latin typeface="Calibri" panose="020F0502020204030204" charset="0"/>
                <a:ea typeface="宋体" panose="02010600030101010101" pitchFamily="2" charset="-122"/>
              </a:defRPr>
            </a:lvl4pPr>
            <a:lvl5pPr marL="2057400" indent="-228600" defTabSz="1217930">
              <a:defRPr>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608965" eaLnBrk="0" fontAlgn="base" hangingPunct="0">
              <a:lnSpc>
                <a:spcPct val="150000"/>
              </a:lnSpc>
              <a:spcBef>
                <a:spcPct val="0"/>
              </a:spcBef>
              <a:spcAft>
                <a:spcPct val="0"/>
              </a:spcAft>
              <a:defRPr/>
            </a:pPr>
            <a:r>
              <a:rPr lang="zh-CN" altLang="en-US" sz="1800" b="1" kern="0" dirty="0">
                <a:solidFill>
                  <a:srgbClr val="FFFFFF"/>
                </a:solidFill>
                <a:latin typeface="微软雅黑" panose="020B0503020204020204" pitchFamily="34" charset="-122"/>
                <a:ea typeface="微软雅黑" panose="020B0503020204020204" pitchFamily="34" charset="-122"/>
                <a:sym typeface="Helvetica Neue"/>
              </a:rPr>
              <a:t>是医学教育质量相关</a:t>
            </a:r>
            <a:endParaRPr lang="en-US" altLang="zh-CN" sz="1800" b="1" kern="0" dirty="0">
              <a:solidFill>
                <a:srgbClr val="FFFFFF"/>
              </a:solidFill>
              <a:latin typeface="微软雅黑" panose="020B0503020204020204" pitchFamily="34" charset="-122"/>
              <a:ea typeface="微软雅黑" panose="020B0503020204020204" pitchFamily="34" charset="-122"/>
              <a:sym typeface="Helvetica Neue"/>
            </a:endParaRPr>
          </a:p>
          <a:p>
            <a:pPr algn="ctr" defTabSz="608965" eaLnBrk="0" fontAlgn="base" hangingPunct="0">
              <a:lnSpc>
                <a:spcPct val="150000"/>
              </a:lnSpc>
              <a:spcBef>
                <a:spcPct val="0"/>
              </a:spcBef>
              <a:spcAft>
                <a:spcPct val="0"/>
              </a:spcAft>
              <a:defRPr/>
            </a:pPr>
            <a:r>
              <a:rPr lang="zh-CN" altLang="en-US" sz="1800" b="1" kern="0" dirty="0">
                <a:solidFill>
                  <a:srgbClr val="FFFFFF"/>
                </a:solidFill>
                <a:latin typeface="微软雅黑" panose="020B0503020204020204" pitchFamily="34" charset="-122"/>
                <a:ea typeface="微软雅黑" panose="020B0503020204020204" pitchFamily="34" charset="-122"/>
                <a:sym typeface="Helvetica Neue"/>
              </a:rPr>
              <a:t>评估和认证的重要组成部分</a:t>
            </a:r>
            <a:endParaRPr lang="zh-CN" altLang="en-US" sz="1800" b="1" kern="0" dirty="0">
              <a:solidFill>
                <a:srgbClr val="FFFFFF"/>
              </a:solidFill>
              <a:latin typeface="微软雅黑" panose="020B0503020204020204" pitchFamily="34" charset="-122"/>
              <a:ea typeface="微软雅黑" panose="020B0503020204020204" pitchFamily="34" charset="-122"/>
              <a:sym typeface="Helvetica Neue"/>
            </a:endParaRPr>
          </a:p>
        </p:txBody>
      </p:sp>
      <p:sp>
        <p:nvSpPr>
          <p:cNvPr id="15" name="文本框 14"/>
          <p:cNvSpPr txBox="1"/>
          <p:nvPr/>
        </p:nvSpPr>
        <p:spPr>
          <a:xfrm>
            <a:off x="907637" y="5037944"/>
            <a:ext cx="10468167" cy="1072088"/>
          </a:xfrm>
          <a:prstGeom prst="rect">
            <a:avLst/>
          </a:prstGeom>
          <a:noFill/>
        </p:spPr>
        <p:txBody>
          <a:bodyPr wrap="square" lIns="45720" tIns="22860" rIns="45720" bIns="22860">
            <a:spAutoFit/>
          </a:bodyPr>
          <a:lstStyle/>
          <a:p>
            <a:pPr algn="ctr" defTabSz="1219200" hangingPunct="0">
              <a:lnSpc>
                <a:spcPts val="4000"/>
              </a:lnSpc>
              <a:defRPr/>
            </a:pPr>
            <a:r>
              <a:rPr lang="zh-CN" altLang="en-US" sz="2000" b="1" kern="0" dirty="0">
                <a:solidFill>
                  <a:srgbClr val="FF0000"/>
                </a:solidFill>
                <a:latin typeface="Helvetica Neue"/>
                <a:sym typeface="Helvetica Neue"/>
              </a:rPr>
              <a:t>作为卫生行业的重要准入标准，考试不仅关系卫生行业从业人员的准入与管理，</a:t>
            </a:r>
            <a:endParaRPr lang="en-US" altLang="zh-CN" sz="2000" b="1" kern="0" dirty="0">
              <a:solidFill>
                <a:srgbClr val="FF0000"/>
              </a:solidFill>
              <a:latin typeface="Helvetica Neue"/>
              <a:sym typeface="Helvetica Neue"/>
            </a:endParaRPr>
          </a:p>
          <a:p>
            <a:pPr algn="ctr" defTabSz="1219200" hangingPunct="0">
              <a:lnSpc>
                <a:spcPts val="4000"/>
              </a:lnSpc>
              <a:defRPr/>
            </a:pPr>
            <a:r>
              <a:rPr lang="zh-CN" altLang="en-US" sz="2000" b="1" kern="0" dirty="0">
                <a:solidFill>
                  <a:srgbClr val="FF0000"/>
                </a:solidFill>
                <a:latin typeface="Helvetica Neue"/>
                <a:sym typeface="Helvetica Neue"/>
              </a:rPr>
              <a:t>而且对医学教育改革与发展有重要的影响。</a:t>
            </a:r>
            <a:endParaRPr lang="zh-CN" altLang="zh-CN" sz="2400" b="1" kern="0" dirty="0">
              <a:solidFill>
                <a:srgbClr val="FF0000"/>
              </a:solidFill>
              <a:latin typeface="Helvetica Neue"/>
              <a:sym typeface="Helvetica Neue"/>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护考各地区基本考情</a:t>
            </a:r>
            <a:endParaRPr lang="zh-CN" altLang="en-US" dirty="0"/>
          </a:p>
        </p:txBody>
      </p:sp>
      <p:sp>
        <p:nvSpPr>
          <p:cNvPr id="4" name="TextBox 4"/>
          <p:cNvSpPr txBox="1"/>
          <p:nvPr/>
        </p:nvSpPr>
        <p:spPr>
          <a:xfrm>
            <a:off x="669925" y="1204912"/>
            <a:ext cx="11255375" cy="4369786"/>
          </a:xfrm>
          <a:prstGeom prst="rect">
            <a:avLst/>
          </a:prstGeom>
          <a:noFill/>
        </p:spPr>
        <p:txBody>
          <a:bodyPr wrap="square" rtlCol="0">
            <a:spAutoFit/>
          </a:bodyPr>
          <a:lstStyle/>
          <a:p>
            <a:pPr>
              <a:lnSpc>
                <a:spcPct val="150000"/>
              </a:lnSpc>
            </a:pPr>
            <a:r>
              <a:rPr lang="zh-CN" altLang="en-US" sz="2400" dirty="0">
                <a:latin typeface="+mn-ea"/>
              </a:rPr>
              <a:t>近</a:t>
            </a:r>
            <a:r>
              <a:rPr lang="en-US" altLang="zh-CN" sz="2400" dirty="0">
                <a:latin typeface="+mn-ea"/>
              </a:rPr>
              <a:t>10</a:t>
            </a:r>
            <a:r>
              <a:rPr lang="zh-CN" altLang="en-US" sz="2400" dirty="0">
                <a:latin typeface="+mn-ea"/>
              </a:rPr>
              <a:t>年护考通过率概况</a:t>
            </a:r>
            <a:endParaRPr lang="en-US" altLang="zh-CN" sz="2400" dirty="0">
              <a:latin typeface="+mn-ea"/>
            </a:endParaRPr>
          </a:p>
          <a:p>
            <a:pPr marL="381000" indent="-381000">
              <a:lnSpc>
                <a:spcPct val="200000"/>
              </a:lnSpc>
              <a:buFont typeface="Wingdings" panose="05000000000000000000" pitchFamily="2" charset="2"/>
              <a:buChar char="Ø"/>
            </a:pPr>
            <a:r>
              <a:rPr lang="en-US" altLang="zh-CN" sz="2000" dirty="0">
                <a:latin typeface="华文中宋" pitchFamily="2" charset="-122"/>
                <a:ea typeface="华文中宋" pitchFamily="2" charset="-122"/>
              </a:rPr>
              <a:t>2012</a:t>
            </a:r>
            <a:r>
              <a:rPr lang="zh-CN" altLang="en-US" sz="2000" dirty="0">
                <a:latin typeface="华文中宋" pitchFamily="2" charset="-122"/>
                <a:ea typeface="华文中宋" pitchFamily="2" charset="-122"/>
              </a:rPr>
              <a:t>年起，应届考生考试通过率维持在</a:t>
            </a:r>
            <a:r>
              <a:rPr lang="en-US" altLang="zh-CN" sz="2000" b="1" dirty="0">
                <a:solidFill>
                  <a:srgbClr val="FF0000"/>
                </a:solidFill>
                <a:latin typeface="华文中宋" pitchFamily="2" charset="-122"/>
                <a:ea typeface="华文中宋" pitchFamily="2" charset="-122"/>
              </a:rPr>
              <a:t>70%</a:t>
            </a:r>
            <a:r>
              <a:rPr lang="zh-CN" altLang="en-US" sz="2000" b="1" dirty="0">
                <a:solidFill>
                  <a:srgbClr val="FF0000"/>
                </a:solidFill>
                <a:latin typeface="华文中宋" pitchFamily="2" charset="-122"/>
                <a:ea typeface="华文中宋" pitchFamily="2" charset="-122"/>
              </a:rPr>
              <a:t>～</a:t>
            </a:r>
            <a:r>
              <a:rPr lang="en-US" altLang="zh-CN" sz="2000" b="1" dirty="0">
                <a:solidFill>
                  <a:srgbClr val="FF0000"/>
                </a:solidFill>
                <a:latin typeface="华文中宋" pitchFamily="2" charset="-122"/>
                <a:ea typeface="华文中宋" pitchFamily="2" charset="-122"/>
              </a:rPr>
              <a:t>74%</a:t>
            </a:r>
            <a:r>
              <a:rPr lang="zh-CN" altLang="en-US" sz="2000" dirty="0">
                <a:latin typeface="华文中宋" pitchFamily="2" charset="-122"/>
                <a:ea typeface="华文中宋" pitchFamily="2" charset="-122"/>
              </a:rPr>
              <a:t>之间</a:t>
            </a:r>
            <a:endParaRPr lang="en-US" altLang="zh-CN" sz="2000" dirty="0">
              <a:latin typeface="华文中宋" pitchFamily="2" charset="-122"/>
              <a:ea typeface="华文中宋" pitchFamily="2" charset="-122"/>
            </a:endParaRPr>
          </a:p>
          <a:p>
            <a:pPr>
              <a:lnSpc>
                <a:spcPct val="200000"/>
              </a:lnSpc>
            </a:pPr>
            <a:r>
              <a:rPr lang="zh-CN" altLang="en-US" sz="2000" dirty="0">
                <a:latin typeface="华文中宋" pitchFamily="2" charset="-122"/>
                <a:ea typeface="华文中宋" pitchFamily="2" charset="-122"/>
              </a:rPr>
              <a:t>                      本科层次应届考生通过率稳定在</a:t>
            </a:r>
            <a:r>
              <a:rPr lang="en-US" altLang="zh-CN" sz="2000" b="1" dirty="0">
                <a:solidFill>
                  <a:srgbClr val="FF0000"/>
                </a:solidFill>
                <a:latin typeface="华文中宋" pitchFamily="2" charset="-122"/>
                <a:ea typeface="华文中宋" pitchFamily="2" charset="-122"/>
              </a:rPr>
              <a:t>97%</a:t>
            </a:r>
            <a:r>
              <a:rPr lang="zh-CN" altLang="en-US" sz="2000" dirty="0">
                <a:latin typeface="华文中宋" pitchFamily="2" charset="-122"/>
                <a:ea typeface="华文中宋" pitchFamily="2" charset="-122"/>
              </a:rPr>
              <a:t>左右</a:t>
            </a:r>
            <a:endParaRPr lang="en-US" altLang="zh-CN" sz="2000" dirty="0">
              <a:latin typeface="华文中宋" pitchFamily="2" charset="-122"/>
              <a:ea typeface="华文中宋" pitchFamily="2" charset="-122"/>
            </a:endParaRPr>
          </a:p>
          <a:p>
            <a:pPr>
              <a:lnSpc>
                <a:spcPct val="200000"/>
              </a:lnSpc>
            </a:pPr>
            <a:r>
              <a:rPr lang="zh-CN" altLang="en-US" sz="2000" dirty="0">
                <a:latin typeface="华文中宋" pitchFamily="2" charset="-122"/>
                <a:ea typeface="华文中宋" pitchFamily="2" charset="-122"/>
              </a:rPr>
              <a:t>                      高职层次应届考生通过率自</a:t>
            </a:r>
            <a:r>
              <a:rPr lang="en-US" altLang="zh-CN" sz="2000" dirty="0">
                <a:latin typeface="华文中宋" pitchFamily="2" charset="-122"/>
                <a:ea typeface="华文中宋" pitchFamily="2" charset="-122"/>
              </a:rPr>
              <a:t>2015</a:t>
            </a:r>
            <a:r>
              <a:rPr lang="zh-CN" altLang="en-US" sz="2000" dirty="0">
                <a:latin typeface="华文中宋" pitchFamily="2" charset="-122"/>
                <a:ea typeface="华文中宋" pitchFamily="2" charset="-122"/>
              </a:rPr>
              <a:t>年起保持在</a:t>
            </a:r>
            <a:r>
              <a:rPr lang="en-US" altLang="zh-CN" sz="2000" b="1" dirty="0">
                <a:solidFill>
                  <a:srgbClr val="FF0000"/>
                </a:solidFill>
                <a:latin typeface="华文中宋" pitchFamily="2" charset="-122"/>
                <a:ea typeface="华文中宋" pitchFamily="2" charset="-122"/>
              </a:rPr>
              <a:t>81%</a:t>
            </a:r>
            <a:r>
              <a:rPr lang="zh-CN" altLang="en-US" sz="2000" b="1" dirty="0">
                <a:solidFill>
                  <a:srgbClr val="FF0000"/>
                </a:solidFill>
                <a:latin typeface="华文中宋" pitchFamily="2" charset="-122"/>
                <a:ea typeface="华文中宋" pitchFamily="2" charset="-122"/>
              </a:rPr>
              <a:t>～</a:t>
            </a:r>
            <a:r>
              <a:rPr lang="en-US" altLang="zh-CN" sz="2000" b="1" dirty="0">
                <a:solidFill>
                  <a:srgbClr val="FF0000"/>
                </a:solidFill>
                <a:latin typeface="华文中宋" pitchFamily="2" charset="-122"/>
                <a:ea typeface="华文中宋" pitchFamily="2" charset="-122"/>
              </a:rPr>
              <a:t>84%</a:t>
            </a:r>
            <a:endParaRPr lang="en-US" altLang="zh-CN" sz="2000" b="1" dirty="0">
              <a:solidFill>
                <a:srgbClr val="FF0000"/>
              </a:solidFill>
              <a:latin typeface="华文中宋" pitchFamily="2" charset="-122"/>
              <a:ea typeface="华文中宋" pitchFamily="2" charset="-122"/>
            </a:endParaRPr>
          </a:p>
          <a:p>
            <a:pPr>
              <a:lnSpc>
                <a:spcPct val="200000"/>
              </a:lnSpc>
            </a:pPr>
            <a:r>
              <a:rPr lang="zh-CN" altLang="en-US" sz="2000" dirty="0">
                <a:latin typeface="华文中宋" pitchFamily="2" charset="-122"/>
                <a:ea typeface="华文中宋" pitchFamily="2" charset="-122"/>
              </a:rPr>
              <a:t>                      </a:t>
            </a:r>
            <a:r>
              <a:rPr lang="zh-CN" altLang="en-US" sz="2400" b="1" dirty="0">
                <a:latin typeface="黑体" panose="02010609060101010101" pitchFamily="2" charset="-122"/>
                <a:ea typeface="黑体" panose="02010609060101010101" pitchFamily="2" charset="-122"/>
              </a:rPr>
              <a:t>中职层次应届考生</a:t>
            </a:r>
            <a:r>
              <a:rPr lang="zh-CN" altLang="en-US" sz="2000" dirty="0">
                <a:latin typeface="华文中宋" pitchFamily="2" charset="-122"/>
                <a:ea typeface="华文中宋" pitchFamily="2" charset="-122"/>
              </a:rPr>
              <a:t>通过率较低，</a:t>
            </a:r>
            <a:r>
              <a:rPr lang="en-US" altLang="zh-CN" sz="2000" dirty="0">
                <a:latin typeface="华文中宋" pitchFamily="2" charset="-122"/>
                <a:ea typeface="华文中宋" pitchFamily="2" charset="-122"/>
              </a:rPr>
              <a:t>2021</a:t>
            </a:r>
            <a:r>
              <a:rPr lang="zh-CN" altLang="en-US" sz="2000" dirty="0">
                <a:latin typeface="华文中宋" pitchFamily="2" charset="-122"/>
                <a:ea typeface="华文中宋" pitchFamily="2" charset="-122"/>
              </a:rPr>
              <a:t>年通过率低于</a:t>
            </a:r>
            <a:r>
              <a:rPr lang="en-US" altLang="zh-CN" sz="2000" dirty="0">
                <a:latin typeface="华文中宋" pitchFamily="2" charset="-122"/>
                <a:ea typeface="华文中宋" pitchFamily="2" charset="-122"/>
              </a:rPr>
              <a:t>50%</a:t>
            </a:r>
            <a:r>
              <a:rPr lang="zh-CN" altLang="en-US" sz="2000" dirty="0">
                <a:latin typeface="华文中宋" pitchFamily="2" charset="-122"/>
                <a:ea typeface="华文中宋" pitchFamily="2" charset="-122"/>
              </a:rPr>
              <a:t>的办学点占比高达</a:t>
            </a:r>
            <a:r>
              <a:rPr lang="en-US" altLang="zh-CN" sz="2000" b="1" dirty="0">
                <a:solidFill>
                  <a:srgbClr val="FF0000"/>
                </a:solidFill>
                <a:latin typeface="华文中宋" pitchFamily="2" charset="-122"/>
                <a:ea typeface="华文中宋" pitchFamily="2" charset="-122"/>
              </a:rPr>
              <a:t>62%</a:t>
            </a:r>
            <a:endParaRPr lang="en-US" altLang="zh-CN" sz="2000" b="1" dirty="0">
              <a:solidFill>
                <a:srgbClr val="FF0000"/>
              </a:solidFill>
              <a:latin typeface="华文中宋" pitchFamily="2" charset="-122"/>
              <a:ea typeface="华文中宋" pitchFamily="2" charset="-122"/>
            </a:endParaRPr>
          </a:p>
          <a:p>
            <a:pPr marL="381000" indent="-381000">
              <a:lnSpc>
                <a:spcPct val="200000"/>
              </a:lnSpc>
              <a:buFont typeface="Wingdings" panose="05000000000000000000" pitchFamily="2" charset="2"/>
              <a:buChar char="Ø"/>
            </a:pPr>
            <a:r>
              <a:rPr lang="zh-CN" altLang="en-US" sz="2000" dirty="0">
                <a:latin typeface="华文中宋" pitchFamily="2" charset="-122"/>
                <a:ea typeface="华文中宋" pitchFamily="2" charset="-122"/>
              </a:rPr>
              <a:t>每年往届考生占总考生数</a:t>
            </a:r>
            <a:r>
              <a:rPr lang="en-US" altLang="zh-CN" sz="2000" dirty="0">
                <a:latin typeface="华文中宋" pitchFamily="2" charset="-122"/>
                <a:ea typeface="华文中宋" pitchFamily="2" charset="-122"/>
              </a:rPr>
              <a:t>37%</a:t>
            </a:r>
            <a:r>
              <a:rPr lang="zh-CN" altLang="en-US" sz="2000" dirty="0">
                <a:latin typeface="华文中宋" pitchFamily="2" charset="-122"/>
                <a:ea typeface="华文中宋" pitchFamily="2" charset="-122"/>
              </a:rPr>
              <a:t>左右，但考试时通过率仅为</a:t>
            </a:r>
            <a:r>
              <a:rPr lang="en-US" altLang="zh-CN" sz="2000" b="1" dirty="0">
                <a:solidFill>
                  <a:srgbClr val="FF0000"/>
                </a:solidFill>
                <a:latin typeface="华文中宋" pitchFamily="2" charset="-122"/>
                <a:ea typeface="华文中宋" pitchFamily="2" charset="-122"/>
              </a:rPr>
              <a:t>27%</a:t>
            </a:r>
            <a:r>
              <a:rPr lang="zh-CN" altLang="en-US" sz="2000" b="1" dirty="0">
                <a:solidFill>
                  <a:srgbClr val="FF0000"/>
                </a:solidFill>
                <a:latin typeface="华文中宋" pitchFamily="2" charset="-122"/>
                <a:ea typeface="华文中宋" pitchFamily="2" charset="-122"/>
              </a:rPr>
              <a:t>～</a:t>
            </a:r>
            <a:r>
              <a:rPr lang="en-US" altLang="zh-CN" sz="2000" b="1" dirty="0">
                <a:solidFill>
                  <a:srgbClr val="FF0000"/>
                </a:solidFill>
                <a:latin typeface="华文中宋" pitchFamily="2" charset="-122"/>
                <a:ea typeface="华文中宋" pitchFamily="2" charset="-122"/>
              </a:rPr>
              <a:t>37%</a:t>
            </a:r>
            <a:r>
              <a:rPr lang="zh-CN" altLang="en-US" sz="2000" dirty="0">
                <a:latin typeface="华文中宋" pitchFamily="2" charset="-122"/>
                <a:ea typeface="华文中宋" pitchFamily="2" charset="-122"/>
              </a:rPr>
              <a:t>，各学历层次护考通过率均较应届考生低</a:t>
            </a:r>
            <a:endParaRPr lang="zh-CN" altLang="en-US" sz="2000" dirty="0">
              <a:latin typeface="华文中宋" pitchFamily="2" charset="-122"/>
              <a:ea typeface="华文中宋" pitchFamily="2" charset="-122"/>
            </a:endParaRPr>
          </a:p>
        </p:txBody>
      </p:sp>
      <p:sp>
        <p:nvSpPr>
          <p:cNvPr id="5" name="矩形 4"/>
          <p:cNvSpPr/>
          <p:nvPr/>
        </p:nvSpPr>
        <p:spPr>
          <a:xfrm rot="5400000">
            <a:off x="5359400" y="507825"/>
            <a:ext cx="2150533" cy="12869333"/>
          </a:xfrm>
          <a:prstGeom prst="rect">
            <a:avLst/>
          </a:prstGeom>
          <a:gradFill>
            <a:gsLst>
              <a:gs pos="0">
                <a:srgbClr val="01818C"/>
              </a:gs>
              <a:gs pos="100000">
                <a:srgbClr val="00585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护考各地区基本考情</a:t>
            </a:r>
            <a:endParaRPr lang="zh-CN" altLang="en-US" dirty="0"/>
          </a:p>
        </p:txBody>
      </p:sp>
      <p:sp>
        <p:nvSpPr>
          <p:cNvPr id="3" name="TextBox 2"/>
          <p:cNvSpPr txBox="1"/>
          <p:nvPr/>
        </p:nvSpPr>
        <p:spPr>
          <a:xfrm>
            <a:off x="669925" y="1268427"/>
            <a:ext cx="11784548" cy="3378617"/>
          </a:xfrm>
          <a:prstGeom prst="rect">
            <a:avLst/>
          </a:prstGeom>
          <a:noFill/>
        </p:spPr>
        <p:txBody>
          <a:bodyPr wrap="square" rtlCol="0">
            <a:spAutoFit/>
          </a:bodyPr>
          <a:lstStyle/>
          <a:p>
            <a:pPr>
              <a:lnSpc>
                <a:spcPct val="150000"/>
              </a:lnSpc>
              <a:spcBef>
                <a:spcPts val="800"/>
              </a:spcBef>
              <a:spcAft>
                <a:spcPts val="800"/>
              </a:spcAft>
            </a:pPr>
            <a:r>
              <a:rPr lang="en-US" altLang="zh-CN" sz="2400" dirty="0">
                <a:latin typeface="华文中宋" pitchFamily="2" charset="-122"/>
                <a:ea typeface="华文中宋" pitchFamily="2" charset="-122"/>
              </a:rPr>
              <a:t>2011—2021</a:t>
            </a:r>
            <a:r>
              <a:rPr lang="zh-CN" altLang="en-US" sz="2400" dirty="0">
                <a:latin typeface="华文中宋" pitchFamily="2" charset="-122"/>
                <a:ea typeface="华文中宋" pitchFamily="2" charset="-122"/>
              </a:rPr>
              <a:t>年各地区应届考生考试通过率基本稳定，</a:t>
            </a:r>
            <a:r>
              <a:rPr lang="en-US" altLang="zh-CN" sz="2400" dirty="0">
                <a:latin typeface="华文中宋" pitchFamily="2" charset="-122"/>
                <a:ea typeface="华文中宋" pitchFamily="2" charset="-122"/>
              </a:rPr>
              <a:t>2021</a:t>
            </a:r>
            <a:r>
              <a:rPr lang="zh-CN" altLang="en-US" sz="2400" dirty="0">
                <a:latin typeface="华文中宋" pitchFamily="2" charset="-122"/>
                <a:ea typeface="华文中宋" pitchFamily="2" charset="-122"/>
              </a:rPr>
              <a:t>年情况如下：</a:t>
            </a:r>
            <a:endParaRPr lang="en-US" altLang="zh-CN" sz="2400" dirty="0">
              <a:latin typeface="华文中宋" pitchFamily="2" charset="-122"/>
              <a:ea typeface="华文中宋" pitchFamily="2" charset="-122"/>
            </a:endParaRPr>
          </a:p>
          <a:p>
            <a:pPr>
              <a:lnSpc>
                <a:spcPct val="150000"/>
              </a:lnSpc>
              <a:spcBef>
                <a:spcPts val="800"/>
              </a:spcBef>
              <a:spcAft>
                <a:spcPts val="800"/>
              </a:spcAft>
            </a:pPr>
            <a:r>
              <a:rPr lang="zh-CN" altLang="en-US" sz="2000" b="1" dirty="0">
                <a:latin typeface="华文中宋" pitchFamily="2" charset="-122"/>
                <a:ea typeface="华文中宋" pitchFamily="2" charset="-122"/>
              </a:rPr>
              <a:t>总体通过率：</a:t>
            </a:r>
            <a:r>
              <a:rPr lang="zh-CN" altLang="en-US" sz="2000" dirty="0">
                <a:latin typeface="华文中宋" pitchFamily="2" charset="-122"/>
                <a:ea typeface="华文中宋" pitchFamily="2" charset="-122"/>
              </a:rPr>
              <a:t>东部（</a:t>
            </a:r>
            <a:r>
              <a:rPr lang="en-US" altLang="zh-CN" sz="2000" dirty="0">
                <a:latin typeface="华文中宋" pitchFamily="2" charset="-122"/>
                <a:ea typeface="华文中宋" pitchFamily="2" charset="-122"/>
              </a:rPr>
              <a:t>79.68%</a:t>
            </a:r>
            <a:r>
              <a:rPr lang="zh-CN" altLang="en-US" sz="2000" dirty="0">
                <a:latin typeface="华文中宋" pitchFamily="2" charset="-122"/>
                <a:ea typeface="华文中宋" pitchFamily="2" charset="-122"/>
              </a:rPr>
              <a:t>）</a:t>
            </a:r>
            <a:r>
              <a:rPr lang="zh-CN" altLang="en-US" sz="2000" b="1" dirty="0">
                <a:solidFill>
                  <a:srgbClr val="FF0000"/>
                </a:solidFill>
                <a:latin typeface="华文中宋" pitchFamily="2" charset="-122"/>
                <a:ea typeface="华文中宋" pitchFamily="2" charset="-122"/>
              </a:rPr>
              <a:t>＞</a:t>
            </a:r>
            <a:r>
              <a:rPr lang="zh-CN" altLang="en-US" sz="2000" dirty="0">
                <a:latin typeface="华文中宋" pitchFamily="2" charset="-122"/>
                <a:ea typeface="华文中宋" pitchFamily="2" charset="-122"/>
              </a:rPr>
              <a:t>中部（</a:t>
            </a:r>
            <a:r>
              <a:rPr lang="en-US" altLang="zh-CN" sz="2000" dirty="0">
                <a:latin typeface="华文中宋" pitchFamily="2" charset="-122"/>
                <a:ea typeface="华文中宋" pitchFamily="2" charset="-122"/>
              </a:rPr>
              <a:t>75.75%</a:t>
            </a:r>
            <a:r>
              <a:rPr lang="zh-CN" altLang="en-US" sz="2000" dirty="0">
                <a:latin typeface="华文中宋" pitchFamily="2" charset="-122"/>
                <a:ea typeface="华文中宋" pitchFamily="2" charset="-122"/>
              </a:rPr>
              <a:t>）</a:t>
            </a:r>
            <a:r>
              <a:rPr lang="zh-CN" altLang="en-US" sz="2000" b="1" dirty="0">
                <a:solidFill>
                  <a:srgbClr val="FF0000"/>
                </a:solidFill>
                <a:latin typeface="华文中宋" pitchFamily="2" charset="-122"/>
                <a:ea typeface="华文中宋" pitchFamily="2" charset="-122"/>
              </a:rPr>
              <a:t>＞</a:t>
            </a:r>
            <a:r>
              <a:rPr lang="zh-CN" altLang="en-US" sz="2000" dirty="0">
                <a:latin typeface="华文中宋" pitchFamily="2" charset="-122"/>
                <a:ea typeface="华文中宋" pitchFamily="2" charset="-122"/>
              </a:rPr>
              <a:t>东北部（</a:t>
            </a:r>
            <a:r>
              <a:rPr lang="en-US" altLang="zh-CN" sz="2000" dirty="0">
                <a:latin typeface="华文中宋" pitchFamily="2" charset="-122"/>
                <a:ea typeface="华文中宋" pitchFamily="2" charset="-122"/>
              </a:rPr>
              <a:t>72.97%</a:t>
            </a:r>
            <a:r>
              <a:rPr lang="zh-CN" altLang="en-US" sz="2000" dirty="0">
                <a:latin typeface="华文中宋" pitchFamily="2" charset="-122"/>
                <a:ea typeface="华文中宋" pitchFamily="2" charset="-122"/>
              </a:rPr>
              <a:t>）</a:t>
            </a:r>
            <a:r>
              <a:rPr lang="zh-CN" altLang="en-US" sz="2000" b="1" dirty="0">
                <a:solidFill>
                  <a:srgbClr val="FF0000"/>
                </a:solidFill>
                <a:latin typeface="华文中宋" pitchFamily="2" charset="-122"/>
                <a:ea typeface="华文中宋" pitchFamily="2" charset="-122"/>
              </a:rPr>
              <a:t>＞西部（</a:t>
            </a:r>
            <a:r>
              <a:rPr lang="en-US" altLang="zh-CN" sz="2000" b="1" dirty="0">
                <a:solidFill>
                  <a:srgbClr val="FF0000"/>
                </a:solidFill>
                <a:latin typeface="华文中宋" pitchFamily="2" charset="-122"/>
                <a:ea typeface="华文中宋" pitchFamily="2" charset="-122"/>
              </a:rPr>
              <a:t>66.30%</a:t>
            </a:r>
            <a:r>
              <a:rPr lang="zh-CN" altLang="en-US" sz="2000" b="1" dirty="0">
                <a:solidFill>
                  <a:srgbClr val="FF0000"/>
                </a:solidFill>
                <a:latin typeface="华文中宋" pitchFamily="2" charset="-122"/>
                <a:ea typeface="华文中宋" pitchFamily="2" charset="-122"/>
              </a:rPr>
              <a:t>）</a:t>
            </a:r>
            <a:endParaRPr lang="en-US" altLang="zh-CN" sz="2000" b="1" dirty="0">
              <a:solidFill>
                <a:srgbClr val="FF0000"/>
              </a:solidFill>
              <a:latin typeface="华文中宋" pitchFamily="2" charset="-122"/>
              <a:ea typeface="华文中宋" pitchFamily="2" charset="-122"/>
            </a:endParaRPr>
          </a:p>
          <a:p>
            <a:pPr>
              <a:lnSpc>
                <a:spcPct val="150000"/>
              </a:lnSpc>
              <a:spcBef>
                <a:spcPts val="800"/>
              </a:spcBef>
              <a:spcAft>
                <a:spcPts val="800"/>
              </a:spcAft>
            </a:pPr>
            <a:r>
              <a:rPr lang="zh-CN" altLang="en-US" sz="2000" b="1" dirty="0">
                <a:latin typeface="华文中宋" pitchFamily="2" charset="-122"/>
                <a:ea typeface="华文中宋" pitchFamily="2" charset="-122"/>
              </a:rPr>
              <a:t>中职层次通过率：</a:t>
            </a:r>
            <a:r>
              <a:rPr lang="zh-CN" altLang="en-US" sz="2000" dirty="0">
                <a:latin typeface="华文中宋" pitchFamily="2" charset="-122"/>
                <a:ea typeface="华文中宋" pitchFamily="2" charset="-122"/>
              </a:rPr>
              <a:t>东北部（</a:t>
            </a:r>
            <a:r>
              <a:rPr lang="en-US" altLang="zh-CN" sz="2000" dirty="0">
                <a:latin typeface="华文中宋" pitchFamily="2" charset="-122"/>
                <a:ea typeface="华文中宋" pitchFamily="2" charset="-122"/>
              </a:rPr>
              <a:t>60.58%</a:t>
            </a:r>
            <a:r>
              <a:rPr lang="zh-CN" altLang="en-US" sz="2000" dirty="0">
                <a:latin typeface="华文中宋" pitchFamily="2" charset="-122"/>
                <a:ea typeface="华文中宋" pitchFamily="2" charset="-122"/>
              </a:rPr>
              <a:t>）</a:t>
            </a:r>
            <a:r>
              <a:rPr lang="zh-CN" altLang="en-US" sz="2000" b="1" dirty="0">
                <a:solidFill>
                  <a:srgbClr val="FF0000"/>
                </a:solidFill>
                <a:latin typeface="华文中宋" pitchFamily="2" charset="-122"/>
                <a:ea typeface="华文中宋" pitchFamily="2" charset="-122"/>
              </a:rPr>
              <a:t>＞</a:t>
            </a:r>
            <a:r>
              <a:rPr lang="zh-CN" altLang="en-US" sz="2000" b="1" dirty="0">
                <a:latin typeface="华文中宋" pitchFamily="2" charset="-122"/>
                <a:ea typeface="华文中宋" pitchFamily="2" charset="-122"/>
              </a:rPr>
              <a:t>东</a:t>
            </a:r>
            <a:r>
              <a:rPr lang="zh-CN" altLang="en-US" sz="2000" dirty="0">
                <a:latin typeface="华文中宋" pitchFamily="2" charset="-122"/>
                <a:ea typeface="华文中宋" pitchFamily="2" charset="-122"/>
              </a:rPr>
              <a:t>部（</a:t>
            </a:r>
            <a:r>
              <a:rPr lang="en-US" altLang="zh-CN" sz="2000" dirty="0">
                <a:latin typeface="华文中宋" pitchFamily="2" charset="-122"/>
                <a:ea typeface="华文中宋" pitchFamily="2" charset="-122"/>
              </a:rPr>
              <a:t>59.09%</a:t>
            </a:r>
            <a:r>
              <a:rPr lang="zh-CN" altLang="en-US" sz="2000" dirty="0">
                <a:latin typeface="华文中宋" pitchFamily="2" charset="-122"/>
                <a:ea typeface="华文中宋" pitchFamily="2" charset="-122"/>
              </a:rPr>
              <a:t>）</a:t>
            </a:r>
            <a:r>
              <a:rPr lang="zh-CN" altLang="en-US" sz="2000" b="1" dirty="0">
                <a:solidFill>
                  <a:srgbClr val="FF0000"/>
                </a:solidFill>
                <a:latin typeface="华文中宋" pitchFamily="2" charset="-122"/>
                <a:ea typeface="华文中宋" pitchFamily="2" charset="-122"/>
              </a:rPr>
              <a:t>＞</a:t>
            </a:r>
            <a:r>
              <a:rPr lang="zh-CN" altLang="en-US" sz="2000" dirty="0">
                <a:latin typeface="华文中宋" pitchFamily="2" charset="-122"/>
                <a:ea typeface="华文中宋" pitchFamily="2" charset="-122"/>
              </a:rPr>
              <a:t>中部（</a:t>
            </a:r>
            <a:r>
              <a:rPr lang="en-US" altLang="zh-CN" sz="2000" dirty="0">
                <a:latin typeface="华文中宋" pitchFamily="2" charset="-122"/>
                <a:ea typeface="华文中宋" pitchFamily="2" charset="-122"/>
              </a:rPr>
              <a:t>47.98%</a:t>
            </a:r>
            <a:r>
              <a:rPr lang="zh-CN" altLang="en-US" sz="2000" dirty="0">
                <a:latin typeface="华文中宋" pitchFamily="2" charset="-122"/>
                <a:ea typeface="华文中宋" pitchFamily="2" charset="-122"/>
              </a:rPr>
              <a:t>）</a:t>
            </a:r>
            <a:r>
              <a:rPr lang="zh-CN" altLang="en-US" sz="2000" b="1" dirty="0">
                <a:solidFill>
                  <a:srgbClr val="FF0000"/>
                </a:solidFill>
                <a:latin typeface="华文中宋" pitchFamily="2" charset="-122"/>
                <a:ea typeface="华文中宋" pitchFamily="2" charset="-122"/>
              </a:rPr>
              <a:t>＞西部（</a:t>
            </a:r>
            <a:r>
              <a:rPr lang="en-US" altLang="zh-CN" sz="2000" b="1" dirty="0">
                <a:solidFill>
                  <a:srgbClr val="FF0000"/>
                </a:solidFill>
                <a:latin typeface="华文中宋" pitchFamily="2" charset="-122"/>
                <a:ea typeface="华文中宋" pitchFamily="2" charset="-122"/>
              </a:rPr>
              <a:t>41.39%</a:t>
            </a:r>
            <a:r>
              <a:rPr lang="zh-CN" altLang="en-US" sz="2000" b="1" dirty="0">
                <a:solidFill>
                  <a:srgbClr val="FF0000"/>
                </a:solidFill>
                <a:latin typeface="华文中宋" pitchFamily="2" charset="-122"/>
                <a:ea typeface="华文中宋" pitchFamily="2" charset="-122"/>
              </a:rPr>
              <a:t>）</a:t>
            </a:r>
            <a:endParaRPr lang="en-US" altLang="zh-CN" sz="2000" b="1" dirty="0">
              <a:solidFill>
                <a:srgbClr val="FF0000"/>
              </a:solidFill>
              <a:latin typeface="华文中宋" pitchFamily="2" charset="-122"/>
              <a:ea typeface="华文中宋" pitchFamily="2" charset="-122"/>
            </a:endParaRPr>
          </a:p>
          <a:p>
            <a:pPr>
              <a:lnSpc>
                <a:spcPct val="150000"/>
              </a:lnSpc>
              <a:spcBef>
                <a:spcPts val="800"/>
              </a:spcBef>
              <a:spcAft>
                <a:spcPts val="800"/>
              </a:spcAft>
            </a:pPr>
            <a:r>
              <a:rPr lang="zh-CN" altLang="en-US" sz="2000" b="1" dirty="0">
                <a:latin typeface="华文中宋" pitchFamily="2" charset="-122"/>
                <a:ea typeface="华文中宋" pitchFamily="2" charset="-122"/>
              </a:rPr>
              <a:t>高职层次通过率：</a:t>
            </a:r>
            <a:r>
              <a:rPr lang="zh-CN" altLang="en-US" sz="2000" dirty="0">
                <a:latin typeface="华文中宋" pitchFamily="2" charset="-122"/>
                <a:ea typeface="华文中宋" pitchFamily="2" charset="-122"/>
              </a:rPr>
              <a:t>东部（</a:t>
            </a:r>
            <a:r>
              <a:rPr lang="en-US" altLang="zh-CN" sz="2000" dirty="0">
                <a:latin typeface="华文中宋" pitchFamily="2" charset="-122"/>
                <a:ea typeface="华文中宋" pitchFamily="2" charset="-122"/>
              </a:rPr>
              <a:t>84.72%</a:t>
            </a:r>
            <a:r>
              <a:rPr lang="zh-CN" altLang="en-US" sz="2000" dirty="0">
                <a:latin typeface="华文中宋" pitchFamily="2" charset="-122"/>
                <a:ea typeface="华文中宋" pitchFamily="2" charset="-122"/>
              </a:rPr>
              <a:t>）</a:t>
            </a:r>
            <a:r>
              <a:rPr lang="zh-CN" altLang="en-US" sz="2000" b="1" dirty="0">
                <a:solidFill>
                  <a:srgbClr val="FF0000"/>
                </a:solidFill>
                <a:latin typeface="华文中宋" pitchFamily="2" charset="-122"/>
                <a:ea typeface="华文中宋" pitchFamily="2" charset="-122"/>
              </a:rPr>
              <a:t>＞</a:t>
            </a:r>
            <a:r>
              <a:rPr lang="zh-CN" altLang="en-US" sz="2000" dirty="0">
                <a:latin typeface="华文中宋" pitchFamily="2" charset="-122"/>
                <a:ea typeface="华文中宋" pitchFamily="2" charset="-122"/>
              </a:rPr>
              <a:t>中部（</a:t>
            </a:r>
            <a:r>
              <a:rPr lang="en-US" altLang="zh-CN" sz="2000" dirty="0">
                <a:latin typeface="华文中宋" pitchFamily="2" charset="-122"/>
                <a:ea typeface="华文中宋" pitchFamily="2" charset="-122"/>
              </a:rPr>
              <a:t>83.36%</a:t>
            </a:r>
            <a:r>
              <a:rPr lang="zh-CN" altLang="en-US" sz="2000" dirty="0">
                <a:latin typeface="华文中宋" pitchFamily="2" charset="-122"/>
                <a:ea typeface="华文中宋" pitchFamily="2" charset="-122"/>
              </a:rPr>
              <a:t>）</a:t>
            </a:r>
            <a:r>
              <a:rPr lang="zh-CN" altLang="en-US" sz="2000" b="1" dirty="0">
                <a:solidFill>
                  <a:srgbClr val="FF0000"/>
                </a:solidFill>
                <a:latin typeface="华文中宋" pitchFamily="2" charset="-122"/>
                <a:ea typeface="华文中宋" pitchFamily="2" charset="-122"/>
              </a:rPr>
              <a:t>＞西部（</a:t>
            </a:r>
            <a:r>
              <a:rPr lang="en-US" altLang="zh-CN" sz="2000" b="1" dirty="0">
                <a:solidFill>
                  <a:srgbClr val="FF0000"/>
                </a:solidFill>
                <a:latin typeface="华文中宋" pitchFamily="2" charset="-122"/>
                <a:ea typeface="华文中宋" pitchFamily="2" charset="-122"/>
              </a:rPr>
              <a:t>78.52%</a:t>
            </a:r>
            <a:r>
              <a:rPr lang="zh-CN" altLang="en-US" sz="2000" b="1" dirty="0">
                <a:solidFill>
                  <a:srgbClr val="FF0000"/>
                </a:solidFill>
                <a:latin typeface="华文中宋" pitchFamily="2" charset="-122"/>
                <a:ea typeface="华文中宋" pitchFamily="2" charset="-122"/>
              </a:rPr>
              <a:t>）＞东北部（</a:t>
            </a:r>
            <a:r>
              <a:rPr lang="en-US" altLang="zh-CN" sz="2000" b="1" dirty="0">
                <a:solidFill>
                  <a:srgbClr val="FF0000"/>
                </a:solidFill>
                <a:latin typeface="华文中宋" pitchFamily="2" charset="-122"/>
                <a:ea typeface="华文中宋" pitchFamily="2" charset="-122"/>
              </a:rPr>
              <a:t>77.54%</a:t>
            </a:r>
            <a:r>
              <a:rPr lang="zh-CN" altLang="en-US" sz="2000" b="1" dirty="0">
                <a:solidFill>
                  <a:srgbClr val="FF0000"/>
                </a:solidFill>
                <a:latin typeface="华文中宋" pitchFamily="2" charset="-122"/>
                <a:ea typeface="华文中宋" pitchFamily="2" charset="-122"/>
              </a:rPr>
              <a:t>）</a:t>
            </a:r>
            <a:endParaRPr lang="en-US" altLang="zh-CN" sz="2000" b="1" dirty="0">
              <a:solidFill>
                <a:srgbClr val="FF0000"/>
              </a:solidFill>
              <a:latin typeface="华文中宋" pitchFamily="2" charset="-122"/>
              <a:ea typeface="华文中宋" pitchFamily="2" charset="-122"/>
            </a:endParaRPr>
          </a:p>
          <a:p>
            <a:pPr>
              <a:lnSpc>
                <a:spcPct val="150000"/>
              </a:lnSpc>
              <a:spcBef>
                <a:spcPts val="800"/>
              </a:spcBef>
              <a:spcAft>
                <a:spcPts val="800"/>
              </a:spcAft>
            </a:pPr>
            <a:r>
              <a:rPr lang="zh-CN" altLang="en-US" sz="2000" b="1" dirty="0">
                <a:latin typeface="华文中宋" pitchFamily="2" charset="-122"/>
                <a:ea typeface="华文中宋" pitchFamily="2" charset="-122"/>
              </a:rPr>
              <a:t>本科层次通过率：</a:t>
            </a:r>
            <a:r>
              <a:rPr lang="zh-CN" altLang="en-US" sz="2000" dirty="0">
                <a:latin typeface="华文中宋" pitchFamily="2" charset="-122"/>
                <a:ea typeface="华文中宋" pitchFamily="2" charset="-122"/>
              </a:rPr>
              <a:t>四大地区均在</a:t>
            </a:r>
            <a:r>
              <a:rPr lang="en-US" altLang="zh-CN" sz="2000" b="1" dirty="0">
                <a:solidFill>
                  <a:srgbClr val="FF0000"/>
                </a:solidFill>
                <a:latin typeface="华文中宋" pitchFamily="2" charset="-122"/>
                <a:ea typeface="华文中宋" pitchFamily="2" charset="-122"/>
              </a:rPr>
              <a:t>97%</a:t>
            </a:r>
            <a:r>
              <a:rPr lang="zh-CN" altLang="en-US" sz="2000" dirty="0">
                <a:latin typeface="华文中宋" pitchFamily="2" charset="-122"/>
                <a:ea typeface="华文中宋" pitchFamily="2" charset="-122"/>
              </a:rPr>
              <a:t>以上；绝大多数省</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自治区</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直辖市的通过率在</a:t>
            </a:r>
            <a:r>
              <a:rPr lang="en-US" altLang="zh-CN" sz="2000" dirty="0">
                <a:latin typeface="华文中宋" pitchFamily="2" charset="-122"/>
                <a:ea typeface="华文中宋" pitchFamily="2" charset="-122"/>
              </a:rPr>
              <a:t>95%</a:t>
            </a:r>
            <a:r>
              <a:rPr lang="zh-CN" altLang="en-US" sz="2000" dirty="0">
                <a:latin typeface="华文中宋" pitchFamily="2" charset="-122"/>
                <a:ea typeface="华文中宋" pitchFamily="2" charset="-122"/>
              </a:rPr>
              <a:t>以上</a:t>
            </a:r>
            <a:endParaRPr lang="en-US" altLang="zh-CN" sz="2135" dirty="0">
              <a:latin typeface="华文中宋" pitchFamily="2" charset="-122"/>
              <a:ea typeface="华文中宋" pitchFamily="2" charset="-122"/>
            </a:endParaRPr>
          </a:p>
        </p:txBody>
      </p:sp>
      <p:sp>
        <p:nvSpPr>
          <p:cNvPr id="4" name="矩形 3"/>
          <p:cNvSpPr/>
          <p:nvPr/>
        </p:nvSpPr>
        <p:spPr>
          <a:xfrm rot="5400000">
            <a:off x="5359400" y="507825"/>
            <a:ext cx="2150533" cy="12869333"/>
          </a:xfrm>
          <a:prstGeom prst="rect">
            <a:avLst/>
          </a:prstGeom>
          <a:gradFill>
            <a:gsLst>
              <a:gs pos="0">
                <a:srgbClr val="01818C"/>
              </a:gs>
              <a:gs pos="100000">
                <a:srgbClr val="00585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45677" y="1674676"/>
            <a:ext cx="2954653" cy="2308322"/>
          </a:xfrm>
          <a:prstGeom prst="rect">
            <a:avLst/>
          </a:prstGeom>
          <a:noFill/>
        </p:spPr>
        <p:txBody>
          <a:bodyPr wrap="none" lIns="91439" tIns="45719" rIns="91439" bIns="45719" rtlCol="0">
            <a:spAutoFit/>
          </a:bodyPr>
          <a:lstStyle/>
          <a:p>
            <a:pPr algn="ctr"/>
            <a:r>
              <a:rPr lang="zh-CN" altLang="en-US" sz="3600" b="1" dirty="0">
                <a:solidFill>
                  <a:srgbClr val="262E3E"/>
                </a:solidFill>
                <a:latin typeface="思源黑体" panose="020B0500000000000000" pitchFamily="34" charset="-122"/>
                <a:ea typeface="思源黑体" panose="020B0500000000000000" pitchFamily="34" charset="-122"/>
              </a:rPr>
              <a:t>资源更新升级</a:t>
            </a:r>
            <a:endParaRPr lang="zh-CN" altLang="en-US" sz="3600" b="1" dirty="0">
              <a:solidFill>
                <a:srgbClr val="262E3E"/>
              </a:solidFill>
              <a:latin typeface="思源黑体" panose="020B0500000000000000" pitchFamily="34" charset="-122"/>
              <a:ea typeface="思源黑体" panose="020B0500000000000000" pitchFamily="34" charset="-122"/>
            </a:endParaRPr>
          </a:p>
          <a:p>
            <a:pPr algn="ctr"/>
            <a:endParaRPr lang="zh-CN" altLang="en-US" sz="3600" b="1" dirty="0">
              <a:solidFill>
                <a:srgbClr val="262E3E"/>
              </a:solidFill>
              <a:latin typeface="思源黑体" panose="020B0500000000000000" pitchFamily="34" charset="-122"/>
              <a:ea typeface="思源黑体" panose="020B0500000000000000" pitchFamily="34" charset="-122"/>
            </a:endParaRPr>
          </a:p>
          <a:p>
            <a:pPr algn="ctr"/>
            <a:endParaRPr lang="zh-CN" altLang="en-US" sz="3600" b="1" dirty="0">
              <a:solidFill>
                <a:srgbClr val="262E3E"/>
              </a:solidFill>
              <a:latin typeface="思源黑体" panose="020B0500000000000000" pitchFamily="34" charset="-122"/>
              <a:ea typeface="思源黑体" panose="020B0500000000000000" pitchFamily="34" charset="-122"/>
            </a:endParaRPr>
          </a:p>
          <a:p>
            <a:pPr algn="ctr"/>
            <a:endParaRPr lang="zh-CN" altLang="en-US" sz="3600" b="1" dirty="0">
              <a:solidFill>
                <a:srgbClr val="262E3E"/>
              </a:solidFill>
              <a:latin typeface="思源黑体" panose="020B0500000000000000" pitchFamily="34" charset="-122"/>
              <a:ea typeface="思源黑体" panose="020B0500000000000000" pitchFamily="34" charset="-122"/>
            </a:endParaRPr>
          </a:p>
        </p:txBody>
      </p:sp>
      <p:sp>
        <p:nvSpPr>
          <p:cNvPr id="5" name="文本框 4"/>
          <p:cNvSpPr txBox="1"/>
          <p:nvPr/>
        </p:nvSpPr>
        <p:spPr>
          <a:xfrm>
            <a:off x="1181818" y="1167628"/>
            <a:ext cx="1506308" cy="400108"/>
          </a:xfrm>
          <a:prstGeom prst="rect">
            <a:avLst/>
          </a:prstGeom>
          <a:noFill/>
        </p:spPr>
        <p:txBody>
          <a:bodyPr wrap="none" lIns="91439" tIns="45719" rIns="91439" bIns="45719" rtlCol="0">
            <a:spAutoFit/>
          </a:bodyPr>
          <a:lstStyle/>
          <a:p>
            <a:r>
              <a:rPr lang="en-US" altLang="zh-CN" sz="2000" dirty="0">
                <a:solidFill>
                  <a:srgbClr val="262E3E"/>
                </a:solidFill>
                <a:latin typeface="思源黑体" panose="020B0500000000000000" pitchFamily="34" charset="-122"/>
                <a:ea typeface="思源黑体" panose="020B0500000000000000" pitchFamily="34" charset="-122"/>
              </a:rPr>
              <a:t>PART TWO</a:t>
            </a:r>
            <a:endParaRPr lang="zh-CN" altLang="en-US" sz="2000" dirty="0">
              <a:solidFill>
                <a:srgbClr val="262E3E"/>
              </a:solidFill>
              <a:latin typeface="思源黑体" panose="020B0500000000000000" pitchFamily="34" charset="-122"/>
              <a:ea typeface="思源黑体" panose="020B0500000000000000" pitchFamily="34" charset="-122"/>
            </a:endParaRPr>
          </a:p>
        </p:txBody>
      </p:sp>
      <p:cxnSp>
        <p:nvCxnSpPr>
          <p:cNvPr id="6" name="直接连接符 5"/>
          <p:cNvCxnSpPr/>
          <p:nvPr/>
        </p:nvCxnSpPr>
        <p:spPr>
          <a:xfrm>
            <a:off x="839096" y="2281100"/>
            <a:ext cx="3216537" cy="0"/>
          </a:xfrm>
          <a:prstGeom prst="line">
            <a:avLst/>
          </a:prstGeom>
          <a:ln w="57150">
            <a:solidFill>
              <a:srgbClr val="262E3E"/>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890934" y="806825"/>
            <a:ext cx="2662321" cy="5292763"/>
          </a:xfrm>
          <a:prstGeom prst="rect">
            <a:avLst/>
          </a:prstGeom>
          <a:gradFill>
            <a:gsLst>
              <a:gs pos="0">
                <a:srgbClr val="01818C"/>
              </a:gs>
              <a:gs pos="100000">
                <a:srgbClr val="00585B"/>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sp>
        <p:nvSpPr>
          <p:cNvPr id="9" name="矩形 8"/>
          <p:cNvSpPr/>
          <p:nvPr/>
        </p:nvSpPr>
        <p:spPr>
          <a:xfrm>
            <a:off x="8490856" y="1190451"/>
            <a:ext cx="1802675" cy="37751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535"/>
          </a:p>
        </p:txBody>
      </p:sp>
      <p:sp>
        <p:nvSpPr>
          <p:cNvPr id="10" name="文本框 9"/>
          <p:cNvSpPr txBox="1"/>
          <p:nvPr/>
        </p:nvSpPr>
        <p:spPr>
          <a:xfrm>
            <a:off x="9060875" y="1496271"/>
            <a:ext cx="1199365" cy="1569658"/>
          </a:xfrm>
          <a:prstGeom prst="rect">
            <a:avLst/>
          </a:prstGeom>
          <a:noFill/>
        </p:spPr>
        <p:txBody>
          <a:bodyPr wrap="none" lIns="91439" tIns="45719" rIns="91439" bIns="45719" rtlCol="0">
            <a:spAutoFit/>
          </a:bodyPr>
          <a:lstStyle/>
          <a:p>
            <a:r>
              <a:rPr lang="en-US" altLang="zh-CN" sz="9600" dirty="0">
                <a:solidFill>
                  <a:schemeClr val="bg1"/>
                </a:solidFill>
                <a:latin typeface="Agency FB" panose="020B0503020202020204" pitchFamily="34" charset="0"/>
              </a:rPr>
              <a:t>02</a:t>
            </a:r>
            <a:endParaRPr lang="zh-CN" altLang="en-US" sz="9600" dirty="0">
              <a:solidFill>
                <a:schemeClr val="bg1"/>
              </a:solidFill>
              <a:latin typeface="Agency FB" panose="020B0503020202020204" pitchFamily="34" charset="0"/>
            </a:endParaRPr>
          </a:p>
        </p:txBody>
      </p:sp>
      <p:cxnSp>
        <p:nvCxnSpPr>
          <p:cNvPr id="12" name="直接连接符 11"/>
          <p:cNvCxnSpPr/>
          <p:nvPr/>
        </p:nvCxnSpPr>
        <p:spPr>
          <a:xfrm flipH="1">
            <a:off x="9496697" y="3440545"/>
            <a:ext cx="407267" cy="894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rot="10800000">
            <a:off x="937151" y="3450065"/>
            <a:ext cx="6772274" cy="6772274"/>
            <a:chOff x="2733676" y="-3284219"/>
            <a:chExt cx="6772274" cy="6772274"/>
          </a:xfrm>
        </p:grpSpPr>
        <p:pic>
          <p:nvPicPr>
            <p:cNvPr id="13" name="图片 12"/>
            <p:cNvPicPr>
              <a:picLocks noChangeAspect="1"/>
            </p:cNvPicPr>
            <p:nvPr/>
          </p:nvPicPr>
          <p:blipFill>
            <a:blip r:embed="rId1">
              <a:duotone>
                <a:schemeClr val="accent3">
                  <a:shade val="45000"/>
                  <a:satMod val="135000"/>
                </a:schemeClr>
                <a:prstClr val="white"/>
              </a:duotone>
            </a:blip>
            <a:stretch>
              <a:fillRect/>
            </a:stretch>
          </p:blipFill>
          <p:spPr>
            <a:xfrm>
              <a:off x="2733676" y="-3284219"/>
              <a:ext cx="6772274" cy="6772274"/>
            </a:xfrm>
            <a:prstGeom prst="rect">
              <a:avLst/>
            </a:prstGeom>
          </p:spPr>
        </p:pic>
        <p:pic>
          <p:nvPicPr>
            <p:cNvPr id="15" name="图片 14"/>
            <p:cNvPicPr>
              <a:picLocks noChangeAspect="1"/>
            </p:cNvPicPr>
            <p:nvPr/>
          </p:nvPicPr>
          <p:blipFill>
            <a:blip r:embed="rId2">
              <a:duotone>
                <a:schemeClr val="accent3">
                  <a:shade val="45000"/>
                  <a:satMod val="135000"/>
                </a:schemeClr>
                <a:prstClr val="white"/>
              </a:duotone>
            </a:blip>
            <a:stretch>
              <a:fillRect/>
            </a:stretch>
          </p:blipFill>
          <p:spPr>
            <a:xfrm>
              <a:off x="5118658" y="-1110502"/>
              <a:ext cx="2392833" cy="2392833"/>
            </a:xfrm>
            <a:prstGeom prst="rect">
              <a:avLst/>
            </a:prstGeom>
          </p:spPr>
        </p:pic>
        <p:pic>
          <p:nvPicPr>
            <p:cNvPr id="16" name="图片 15"/>
            <p:cNvPicPr>
              <a:picLocks noChangeAspect="1"/>
            </p:cNvPicPr>
            <p:nvPr/>
          </p:nvPicPr>
          <p:blipFill>
            <a:blip r:embed="rId3">
              <a:duotone>
                <a:schemeClr val="accent3">
                  <a:shade val="45000"/>
                  <a:satMod val="135000"/>
                </a:schemeClr>
                <a:prstClr val="white"/>
              </a:duotone>
            </a:blip>
            <a:stretch>
              <a:fillRect/>
            </a:stretch>
          </p:blipFill>
          <p:spPr>
            <a:xfrm>
              <a:off x="6765568" y="1807689"/>
              <a:ext cx="745923" cy="799754"/>
            </a:xfrm>
            <a:prstGeom prst="rect">
              <a:avLst/>
            </a:prstGeom>
          </p:spPr>
        </p:pic>
        <p:pic>
          <p:nvPicPr>
            <p:cNvPr id="17" name="图片 16"/>
            <p:cNvPicPr>
              <a:picLocks noChangeAspect="1"/>
            </p:cNvPicPr>
            <p:nvPr/>
          </p:nvPicPr>
          <p:blipFill>
            <a:blip r:embed="rId4">
              <a:duotone>
                <a:schemeClr val="accent3">
                  <a:shade val="45000"/>
                  <a:satMod val="135000"/>
                </a:schemeClr>
                <a:prstClr val="white"/>
              </a:duotone>
            </a:blip>
            <a:stretch>
              <a:fillRect/>
            </a:stretch>
          </p:blipFill>
          <p:spPr>
            <a:xfrm>
              <a:off x="3770138" y="-276381"/>
              <a:ext cx="952499" cy="952499"/>
            </a:xfrm>
            <a:prstGeom prst="rect">
              <a:avLst/>
            </a:prstGeom>
          </p:spPr>
        </p:pic>
        <p:pic>
          <p:nvPicPr>
            <p:cNvPr id="18" name="图片 17"/>
            <p:cNvPicPr>
              <a:picLocks noChangeAspect="1"/>
            </p:cNvPicPr>
            <p:nvPr/>
          </p:nvPicPr>
          <p:blipFill>
            <a:blip r:embed="rId5" cstate="screen">
              <a:duotone>
                <a:schemeClr val="accent3">
                  <a:shade val="45000"/>
                  <a:satMod val="135000"/>
                </a:schemeClr>
                <a:prstClr val="white"/>
              </a:duotone>
            </a:blip>
            <a:stretch>
              <a:fillRect/>
            </a:stretch>
          </p:blipFill>
          <p:spPr>
            <a:xfrm>
              <a:off x="8794394" y="433062"/>
              <a:ext cx="315535" cy="338306"/>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push dir="u"/>
  </p:transition>
</p:sld>
</file>

<file path=ppt/tags/tag1.xml><?xml version="1.0" encoding="utf-8"?>
<p:tagLst xmlns:p="http://schemas.openxmlformats.org/presentationml/2006/main">
  <p:tag name="PA" val="v5.0.2"/>
  <p:tag name="RESOURCELIBID" val="432"/>
</p:tagLst>
</file>

<file path=ppt/tags/tag2.xml><?xml version="1.0" encoding="utf-8"?>
<p:tagLst xmlns:p="http://schemas.openxmlformats.org/presentationml/2006/main">
  <p:tag name="IPMPHT" val="XkwnkerRcTniO+bVSWyyLc86OJXCg8Fr3jY0ZOIjl2cKzPb1u1evy7xxF9oZqugF"/>
</p:tagLst>
</file>

<file path=ppt/tags/tag3.xml><?xml version="1.0" encoding="utf-8"?>
<p:tagLst xmlns:p="http://schemas.openxmlformats.org/presentationml/2006/main">
  <p:tag name="KSO_WM_UNIT_TABLE_BEAUTIFY" val="smartTable{8ac4a1fc-0c5b-4b4c-b5e1-ce99c11cd363}"/>
</p:tagLst>
</file>

<file path=ppt/tags/tag4.xml><?xml version="1.0" encoding="utf-8"?>
<p:tagLst xmlns:p="http://schemas.openxmlformats.org/presentationml/2006/main">
  <p:tag name="ISLIDE.VECTOR" val="bbb0f581-8882-4131-bf4a-a2920839787f"/>
</p:tagLst>
</file>

<file path=ppt/tags/tag5.xml><?xml version="1.0" encoding="utf-8"?>
<p:tagLst xmlns:p="http://schemas.openxmlformats.org/presentationml/2006/main">
  <p:tag name="ISLIDE.VECTOR" val="0083c861-244a-4359-a4f7-9593b0d7e6c4"/>
</p:tagLst>
</file>

<file path=ppt/tags/tag6.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8188474f-0cf5-448e-935b-019f0bc59091"/>
  <p:tag name="ISPRING_RESOURCE_PATHS_HASH_PRESENTER" val="3eba68e89ba8759b9b41188a52e9c49fb9d33"/>
  <p:tag name="KSO_WPP_MARK_KEY" val="f4a9700f-2826-47d8-a59f-68adbdcee60f"/>
  <p:tag name="COMMONDATA" val="eyJoZGlkIjoiMjMyNWY5YzVkODVkN2ExMjRkNTk5ZDJjYzkwYjk0YjgifQ=="/>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307371"/>
      </a:accent1>
      <a:accent2>
        <a:srgbClr val="008C82"/>
      </a:accent2>
      <a:accent3>
        <a:srgbClr val="00A8A1"/>
      </a:accent3>
      <a:accent4>
        <a:srgbClr val="3EBFBB"/>
      </a:accent4>
      <a:accent5>
        <a:srgbClr val="5F5F5F"/>
      </a:accent5>
      <a:accent6>
        <a:srgbClr val="525252"/>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0000"/>
        </a:solidFill>
        <a:ln w="254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rgbClr val="FFCC99"/>
            </a:solidFill>
            <a:effectLst/>
            <a:latin typeface="华文中宋" pitchFamily="2" charset="-122"/>
            <a:ea typeface="华文中宋" pitchFamily="2" charset="-122"/>
          </a:defRPr>
        </a:defPPr>
      </a:lstStyle>
    </a:spDef>
    <a:lnDef>
      <a:spPr bwMode="auto">
        <a:xfrm>
          <a:off x="0" y="0"/>
          <a:ext cx="1" cy="1"/>
        </a:xfrm>
        <a:custGeom>
          <a:avLst/>
          <a:gdLst/>
          <a:ahLst/>
          <a:cxnLst/>
          <a:rect l="0" t="0" r="0" b="0"/>
          <a:pathLst/>
        </a:custGeom>
        <a:solidFill>
          <a:srgbClr val="800000"/>
        </a:solidFill>
        <a:ln w="254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rgbClr val="FFCC99"/>
            </a:solidFill>
            <a:effectLst/>
            <a:latin typeface="华文中宋" pitchFamily="2" charset="-122"/>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2511</Words>
  <Application>WPS 演示</Application>
  <PresentationFormat>宽屏</PresentationFormat>
  <Paragraphs>392</Paragraphs>
  <Slides>36</Slides>
  <Notes>51</Notes>
  <HiddenSlides>0</HiddenSlides>
  <MMClips>0</MMClips>
  <ScaleCrop>false</ScaleCrop>
  <HeadingPairs>
    <vt:vector size="6" baseType="variant">
      <vt:variant>
        <vt:lpstr>已用的字体</vt:lpstr>
      </vt:variant>
      <vt:variant>
        <vt:i4>30</vt:i4>
      </vt:variant>
      <vt:variant>
        <vt:lpstr>主题</vt:lpstr>
      </vt:variant>
      <vt:variant>
        <vt:i4>2</vt:i4>
      </vt:variant>
      <vt:variant>
        <vt:lpstr>幻灯片标题</vt:lpstr>
      </vt:variant>
      <vt:variant>
        <vt:i4>36</vt:i4>
      </vt:variant>
    </vt:vector>
  </HeadingPairs>
  <TitlesOfParts>
    <vt:vector size="68" baseType="lpstr">
      <vt:lpstr>Arial</vt:lpstr>
      <vt:lpstr>宋体</vt:lpstr>
      <vt:lpstr>Wingdings</vt:lpstr>
      <vt:lpstr>华文中宋</vt:lpstr>
      <vt:lpstr>微软雅黑</vt:lpstr>
      <vt:lpstr>Helvetica Neue</vt:lpstr>
      <vt:lpstr>义启新宋体</vt:lpstr>
      <vt:lpstr>黑体</vt:lpstr>
      <vt:lpstr>Agency FB</vt:lpstr>
      <vt:lpstr>Trebuchet MS</vt:lpstr>
      <vt:lpstr>Impact</vt:lpstr>
      <vt:lpstr>Adobe 黑体 Std R</vt:lpstr>
      <vt:lpstr>造字工房尚雅体演示版常规体</vt:lpstr>
      <vt:lpstr>思源黑体</vt:lpstr>
      <vt:lpstr>Segoe UI Black</vt:lpstr>
      <vt:lpstr>Segoe UI</vt:lpstr>
      <vt:lpstr>Calibri</vt:lpstr>
      <vt:lpstr>Arial Unicode MS</vt:lpstr>
      <vt:lpstr>楷体</vt:lpstr>
      <vt:lpstr>Calibri</vt:lpstr>
      <vt:lpstr>Times New Roman</vt:lpstr>
      <vt:lpstr>微软雅黑 Light</vt:lpstr>
      <vt:lpstr>Lantinghei SC Demibold</vt:lpstr>
      <vt:lpstr>Segoe Print</vt:lpstr>
      <vt:lpstr>站酷文艺体</vt:lpstr>
      <vt:lpstr>等线</vt:lpstr>
      <vt:lpstr>Arial</vt:lpstr>
      <vt:lpstr>Times New Roman</vt:lpstr>
      <vt:lpstr>华康行楷体 W5</vt:lpstr>
      <vt:lpstr>华文隶书</vt:lpstr>
      <vt:lpstr>主题5</vt:lpstr>
      <vt:lpstr>1_自定义设计方案</vt:lpstr>
      <vt:lpstr>PowerPoint 演示文稿</vt:lpstr>
      <vt:lpstr>PowerPoint 演示文稿</vt:lpstr>
      <vt:lpstr>PowerPoint 演示文稿</vt:lpstr>
      <vt:lpstr>PowerPoint 演示文稿</vt:lpstr>
      <vt:lpstr>PowerPoint 演示文稿</vt:lpstr>
      <vt:lpstr>护考各地区基本考情</vt:lpstr>
      <vt:lpstr>护考各地区基本考情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全国护理学专业考试专家指导委员会</vt:lpstr>
      <vt:lpstr>人民卫生出版社护理学专业讲师团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iSlide</Company>
  <LinksUpToDate>false</LinksUpToDate>
  <SharedDoc>false</SharedDoc>
  <HyperlinksChanged>false</HyperlinksChanged>
  <AppVersion>14.0000</AppVersion>
  <Manager>iSlide</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Administrator</cp:lastModifiedBy>
  <cp:revision>437</cp:revision>
  <cp:lastPrinted>2019-05-27T07:55:00Z</cp:lastPrinted>
  <dcterms:created xsi:type="dcterms:W3CDTF">2018-06-13T16:00:00Z</dcterms:created>
  <dcterms:modified xsi:type="dcterms:W3CDTF">2023-06-08T01:49:21Z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ICV">
    <vt:lpwstr>2E77D6812079423A9D78930DA4297F8F_13</vt:lpwstr>
  </property>
  <property fmtid="{D5CDD505-2E9C-101B-9397-08002B2CF9AE}" pid="4" name="KSOProductBuildVer">
    <vt:lpwstr>2052-11.1.0.14309</vt:lpwstr>
  </property>
</Properties>
</file>